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329" r:id="rId5"/>
    <p:sldId id="282" r:id="rId6"/>
    <p:sldId id="344" r:id="rId7"/>
    <p:sldId id="256" r:id="rId8"/>
    <p:sldId id="262" r:id="rId9"/>
    <p:sldId id="336" r:id="rId10"/>
    <p:sldId id="267" r:id="rId11"/>
    <p:sldId id="334" r:id="rId12"/>
    <p:sldId id="338" r:id="rId13"/>
    <p:sldId id="258" r:id="rId14"/>
    <p:sldId id="259" r:id="rId15"/>
    <p:sldId id="260" r:id="rId16"/>
    <p:sldId id="270" r:id="rId17"/>
    <p:sldId id="271" r:id="rId18"/>
    <p:sldId id="330" r:id="rId19"/>
    <p:sldId id="339" r:id="rId20"/>
    <p:sldId id="277" r:id="rId21"/>
    <p:sldId id="340" r:id="rId22"/>
    <p:sldId id="293" r:id="rId23"/>
    <p:sldId id="331" r:id="rId24"/>
    <p:sldId id="280"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EA4"/>
    <a:srgbClr val="65BB7B"/>
    <a:srgbClr val="0033CC"/>
    <a:srgbClr val="B30000"/>
    <a:srgbClr val="737373"/>
    <a:srgbClr val="595959"/>
    <a:srgbClr val="940000"/>
    <a:srgbClr val="D6EECF"/>
    <a:srgbClr val="34821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B4CE2-7854-4712-9576-8AB2C15CD318}" v="2" dt="2023-11-01T13:00:06.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3" autoAdjust="0"/>
    <p:restoredTop sz="61134" autoAdjust="0"/>
  </p:normalViewPr>
  <p:slideViewPr>
    <p:cSldViewPr snapToGrid="0" showGuides="1">
      <p:cViewPr varScale="1">
        <p:scale>
          <a:sx n="59" d="100"/>
          <a:sy n="59" d="100"/>
        </p:scale>
        <p:origin x="1272" y="84"/>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076A538C-C32B-4A0B-BC09-8B053D08BAFC}"/>
    <pc:docChg chg="custSel addSld delSld modSld sldOrd">
      <pc:chgData name="Maxwell,Daniel" userId="1b6ea79d-60d7-472e-a79a-e3fa9de1dfad" providerId="ADAL" clId="{076A538C-C32B-4A0B-BC09-8B053D08BAFC}" dt="2023-03-09T20:28:27.176" v="931" actId="20577"/>
      <pc:docMkLst>
        <pc:docMk/>
      </pc:docMkLst>
      <pc:sldChg chg="modSp modAnim modNotesTx">
        <pc:chgData name="Maxwell,Daniel" userId="1b6ea79d-60d7-472e-a79a-e3fa9de1dfad" providerId="ADAL" clId="{076A538C-C32B-4A0B-BC09-8B053D08BAFC}" dt="2023-03-08T17:37:58.369" v="217" actId="20577"/>
        <pc:sldMkLst>
          <pc:docMk/>
          <pc:sldMk cId="1497806272" sldId="256"/>
        </pc:sldMkLst>
        <pc:spChg chg="mod">
          <ac:chgData name="Maxwell,Daniel" userId="1b6ea79d-60d7-472e-a79a-e3fa9de1dfad" providerId="ADAL" clId="{076A538C-C32B-4A0B-BC09-8B053D08BAFC}" dt="2023-03-08T17:36:25.640" v="25" actId="20577"/>
          <ac:spMkLst>
            <pc:docMk/>
            <pc:sldMk cId="1497806272" sldId="256"/>
            <ac:spMk id="5" creationId="{00000000-0000-0000-0000-000000000000}"/>
          </ac:spMkLst>
        </pc:spChg>
      </pc:sldChg>
      <pc:sldChg chg="modSp modAnim modNotesTx">
        <pc:chgData name="Maxwell,Daniel" userId="1b6ea79d-60d7-472e-a79a-e3fa9de1dfad" providerId="ADAL" clId="{076A538C-C32B-4A0B-BC09-8B053D08BAFC}" dt="2023-03-08T17:40:02.160" v="444" actId="20577"/>
        <pc:sldMkLst>
          <pc:docMk/>
          <pc:sldMk cId="496502312" sldId="267"/>
        </pc:sldMkLst>
        <pc:spChg chg="mod">
          <ac:chgData name="Maxwell,Daniel" userId="1b6ea79d-60d7-472e-a79a-e3fa9de1dfad" providerId="ADAL" clId="{076A538C-C32B-4A0B-BC09-8B053D08BAFC}" dt="2023-03-08T17:40:02.160" v="444" actId="20577"/>
          <ac:spMkLst>
            <pc:docMk/>
            <pc:sldMk cId="496502312" sldId="267"/>
            <ac:spMk id="3" creationId="{00000000-0000-0000-0000-000000000000}"/>
          </ac:spMkLst>
        </pc:spChg>
      </pc:sldChg>
      <pc:sldChg chg="del">
        <pc:chgData name="Maxwell,Daniel" userId="1b6ea79d-60d7-472e-a79a-e3fa9de1dfad" providerId="ADAL" clId="{076A538C-C32B-4A0B-BC09-8B053D08BAFC}" dt="2023-03-08T17:35:14.857" v="0" actId="47"/>
        <pc:sldMkLst>
          <pc:docMk/>
          <pc:sldMk cId="791954200" sldId="276"/>
        </pc:sldMkLst>
      </pc:sldChg>
      <pc:sldChg chg="ord modNotesTx">
        <pc:chgData name="Maxwell,Daniel" userId="1b6ea79d-60d7-472e-a79a-e3fa9de1dfad" providerId="ADAL" clId="{076A538C-C32B-4A0B-BC09-8B053D08BAFC}" dt="2023-03-09T20:28:27.176" v="931" actId="20577"/>
        <pc:sldMkLst>
          <pc:docMk/>
          <pc:sldMk cId="3192052037" sldId="293"/>
        </pc:sldMkLst>
      </pc:sldChg>
      <pc:sldChg chg="addSp delSp modSp add mod modTransition modAnim modNotesTx">
        <pc:chgData name="Maxwell,Daniel" userId="1b6ea79d-60d7-472e-a79a-e3fa9de1dfad" providerId="ADAL" clId="{076A538C-C32B-4A0B-BC09-8B053D08BAFC}" dt="2023-03-09T20:23:22.722" v="853" actId="6549"/>
        <pc:sldMkLst>
          <pc:docMk/>
          <pc:sldMk cId="2194656671" sldId="340"/>
        </pc:sldMkLst>
        <pc:spChg chg="add mod">
          <ac:chgData name="Maxwell,Daniel" userId="1b6ea79d-60d7-472e-a79a-e3fa9de1dfad" providerId="ADAL" clId="{076A538C-C32B-4A0B-BC09-8B053D08BAFC}" dt="2023-03-09T20:17:19.798" v="474" actId="2085"/>
          <ac:spMkLst>
            <pc:docMk/>
            <pc:sldMk cId="2194656671" sldId="340"/>
            <ac:spMk id="8" creationId="{FB591F8B-5E1A-2CF5-B606-CEAFDE7FCB70}"/>
          </ac:spMkLst>
        </pc:spChg>
        <pc:spChg chg="add mod ord">
          <ac:chgData name="Maxwell,Daniel" userId="1b6ea79d-60d7-472e-a79a-e3fa9de1dfad" providerId="ADAL" clId="{076A538C-C32B-4A0B-BC09-8B053D08BAFC}" dt="2023-03-09T20:17:52.279" v="563" actId="171"/>
          <ac:spMkLst>
            <pc:docMk/>
            <pc:sldMk cId="2194656671" sldId="340"/>
            <ac:spMk id="11" creationId="{73DFFF3B-A912-3F83-56F1-F227C3878655}"/>
          </ac:spMkLst>
        </pc:spChg>
        <pc:graphicFrameChg chg="del">
          <ac:chgData name="Maxwell,Daniel" userId="1b6ea79d-60d7-472e-a79a-e3fa9de1dfad" providerId="ADAL" clId="{076A538C-C32B-4A0B-BC09-8B053D08BAFC}" dt="2023-03-09T20:15:01.887" v="446" actId="478"/>
          <ac:graphicFrameMkLst>
            <pc:docMk/>
            <pc:sldMk cId="2194656671" sldId="340"/>
            <ac:graphicFrameMk id="2" creationId="{0A91537F-874D-8701-79D8-A7236B792E0B}"/>
          </ac:graphicFrameMkLst>
        </pc:graphicFrameChg>
        <pc:picChg chg="add mod ord">
          <ac:chgData name="Maxwell,Daniel" userId="1b6ea79d-60d7-472e-a79a-e3fa9de1dfad" providerId="ADAL" clId="{076A538C-C32B-4A0B-BC09-8B053D08BAFC}" dt="2023-03-09T20:16:10.984" v="469" actId="1038"/>
          <ac:picMkLst>
            <pc:docMk/>
            <pc:sldMk cId="2194656671" sldId="340"/>
            <ac:picMk id="6" creationId="{76601138-3D85-1E42-8BD4-741BE31F1E1F}"/>
          </ac:picMkLst>
        </pc:picChg>
        <pc:picChg chg="del">
          <ac:chgData name="Maxwell,Daniel" userId="1b6ea79d-60d7-472e-a79a-e3fa9de1dfad" providerId="ADAL" clId="{076A538C-C32B-4A0B-BC09-8B053D08BAFC}" dt="2023-03-09T20:15:10.426" v="447"/>
          <ac:picMkLst>
            <pc:docMk/>
            <pc:sldMk cId="2194656671" sldId="340"/>
            <ac:picMk id="7" creationId="{8BA7D920-234A-0C8A-A7D5-28F313DACFC8}"/>
          </ac:picMkLst>
        </pc:picChg>
        <pc:picChg chg="ord">
          <ac:chgData name="Maxwell,Daniel" userId="1b6ea79d-60d7-472e-a79a-e3fa9de1dfad" providerId="ADAL" clId="{076A538C-C32B-4A0B-BC09-8B053D08BAFC}" dt="2023-03-09T20:17:58.407" v="564" actId="170"/>
          <ac:picMkLst>
            <pc:docMk/>
            <pc:sldMk cId="2194656671" sldId="340"/>
            <ac:picMk id="12" creationId="{3DB3896A-B164-4DD2-B067-27ADFC25B5EC}"/>
          </ac:picMkLst>
        </pc:picChg>
      </pc:sldChg>
    </pc:docChg>
  </pc:docChgLst>
  <pc:docChgLst>
    <pc:chgData name="Maxwell,Daniel" userId="1b6ea79d-60d7-472e-a79a-e3fa9de1dfad" providerId="ADAL" clId="{2A12DDDB-4295-49BE-A3E9-FF83F1B17023}"/>
    <pc:docChg chg="custSel addSld delSld modSld sldOrd">
      <pc:chgData name="Maxwell,Daniel" userId="1b6ea79d-60d7-472e-a79a-e3fa9de1dfad" providerId="ADAL" clId="{2A12DDDB-4295-49BE-A3E9-FF83F1B17023}" dt="2023-05-24T21:47:27.906" v="1244"/>
      <pc:docMkLst>
        <pc:docMk/>
      </pc:docMkLst>
      <pc:sldChg chg="modNotesTx">
        <pc:chgData name="Maxwell,Daniel" userId="1b6ea79d-60d7-472e-a79a-e3fa9de1dfad" providerId="ADAL" clId="{2A12DDDB-4295-49BE-A3E9-FF83F1B17023}" dt="2023-05-23T13:10:16.536" v="100" actId="20577"/>
        <pc:sldMkLst>
          <pc:docMk/>
          <pc:sldMk cId="1497806272" sldId="256"/>
        </pc:sldMkLst>
      </pc:sldChg>
      <pc:sldChg chg="del">
        <pc:chgData name="Maxwell,Daniel" userId="1b6ea79d-60d7-472e-a79a-e3fa9de1dfad" providerId="ADAL" clId="{2A12DDDB-4295-49BE-A3E9-FF83F1B17023}" dt="2023-05-23T13:50:06.259" v="101" actId="47"/>
        <pc:sldMkLst>
          <pc:docMk/>
          <pc:sldMk cId="2021418747" sldId="289"/>
        </pc:sldMkLst>
      </pc:sldChg>
      <pc:sldChg chg="addSp delSp modSp mod modNotesTx">
        <pc:chgData name="Maxwell,Daniel" userId="1b6ea79d-60d7-472e-a79a-e3fa9de1dfad" providerId="ADAL" clId="{2A12DDDB-4295-49BE-A3E9-FF83F1B17023}" dt="2023-05-24T21:40:13.853" v="741" actId="20577"/>
        <pc:sldMkLst>
          <pc:docMk/>
          <pc:sldMk cId="1132462549" sldId="296"/>
        </pc:sldMkLst>
        <pc:graphicFrameChg chg="del">
          <ac:chgData name="Maxwell,Daniel" userId="1b6ea79d-60d7-472e-a79a-e3fa9de1dfad" providerId="ADAL" clId="{2A12DDDB-4295-49BE-A3E9-FF83F1B17023}" dt="2023-05-24T21:37:55.433" v="584" actId="478"/>
          <ac:graphicFrameMkLst>
            <pc:docMk/>
            <pc:sldMk cId="1132462549" sldId="296"/>
            <ac:graphicFrameMk id="2" creationId="{74412D3C-0740-0C6C-4CDE-0D4ECB74F8A1}"/>
          </ac:graphicFrameMkLst>
        </pc:graphicFrameChg>
        <pc:picChg chg="add mod">
          <ac:chgData name="Maxwell,Daniel" userId="1b6ea79d-60d7-472e-a79a-e3fa9de1dfad" providerId="ADAL" clId="{2A12DDDB-4295-49BE-A3E9-FF83F1B17023}" dt="2023-05-24T21:38:31.282" v="589" actId="1076"/>
          <ac:picMkLst>
            <pc:docMk/>
            <pc:sldMk cId="1132462549" sldId="296"/>
            <ac:picMk id="7" creationId="{92977431-C5BB-323E-3FF4-55DEF88DB777}"/>
          </ac:picMkLst>
        </pc:picChg>
      </pc:sldChg>
      <pc:sldChg chg="addSp modSp new mod ord modNotesTx">
        <pc:chgData name="Maxwell,Daniel" userId="1b6ea79d-60d7-472e-a79a-e3fa9de1dfad" providerId="ADAL" clId="{2A12DDDB-4295-49BE-A3E9-FF83F1B17023}" dt="2023-05-24T21:47:27.906" v="1244"/>
        <pc:sldMkLst>
          <pc:docMk/>
          <pc:sldMk cId="4269837095" sldId="342"/>
        </pc:sldMkLst>
        <pc:picChg chg="add mod">
          <ac:chgData name="Maxwell,Daniel" userId="1b6ea79d-60d7-472e-a79a-e3fa9de1dfad" providerId="ADAL" clId="{2A12DDDB-4295-49BE-A3E9-FF83F1B17023}" dt="2023-05-24T21:30:29.450" v="118" actId="1076"/>
          <ac:picMkLst>
            <pc:docMk/>
            <pc:sldMk cId="4269837095" sldId="342"/>
            <ac:picMk id="3" creationId="{2F58BEC6-A38B-8DDA-6485-99AC9052FB25}"/>
          </ac:picMkLst>
        </pc:picChg>
        <pc:picChg chg="add mod">
          <ac:chgData name="Maxwell,Daniel" userId="1b6ea79d-60d7-472e-a79a-e3fa9de1dfad" providerId="ADAL" clId="{2A12DDDB-4295-49BE-A3E9-FF83F1B17023}" dt="2023-05-24T21:30:25.506" v="117" actId="14100"/>
          <ac:picMkLst>
            <pc:docMk/>
            <pc:sldMk cId="4269837095" sldId="342"/>
            <ac:picMk id="5" creationId="{FD7C293A-3CC2-A34D-CEFE-88CF5ED0E9E5}"/>
          </ac:picMkLst>
        </pc:picChg>
      </pc:sldChg>
    </pc:docChg>
  </pc:docChgLst>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docChgLst>
    <pc:chgData name="Maxwell,Daniel" userId="1b6ea79d-60d7-472e-a79a-e3fa9de1dfad" providerId="ADAL" clId="{7EADAE9A-F2CD-4ADD-9950-0327C2C1326E}"/>
    <pc:docChg chg="custSel addSld modSld">
      <pc:chgData name="Maxwell,Daniel" userId="1b6ea79d-60d7-472e-a79a-e3fa9de1dfad" providerId="ADAL" clId="{7EADAE9A-F2CD-4ADD-9950-0327C2C1326E}" dt="2023-05-25T19:02:47.969" v="5889"/>
      <pc:docMkLst>
        <pc:docMk/>
      </pc:docMkLst>
      <pc:sldChg chg="addSp delSp modSp mod modTransition modAnim modNotesTx">
        <pc:chgData name="Maxwell,Daniel" userId="1b6ea79d-60d7-472e-a79a-e3fa9de1dfad" providerId="ADAL" clId="{7EADAE9A-F2CD-4ADD-9950-0327C2C1326E}" dt="2023-05-25T17:58:24.049" v="3999"/>
        <pc:sldMkLst>
          <pc:docMk/>
          <pc:sldMk cId="2815250072" sldId="287"/>
        </pc:sldMkLst>
        <pc:spChg chg="add mod">
          <ac:chgData name="Maxwell,Daniel" userId="1b6ea79d-60d7-472e-a79a-e3fa9de1dfad" providerId="ADAL" clId="{7EADAE9A-F2CD-4ADD-9950-0327C2C1326E}" dt="2023-05-25T14:11:39.690" v="1516" actId="20577"/>
          <ac:spMkLst>
            <pc:docMk/>
            <pc:sldMk cId="2815250072" sldId="287"/>
            <ac:spMk id="15" creationId="{12AF450C-973B-0F40-0F68-086AD9FD3455}"/>
          </ac:spMkLst>
        </pc:spChg>
        <pc:picChg chg="del">
          <ac:chgData name="Maxwell,Daniel" userId="1b6ea79d-60d7-472e-a79a-e3fa9de1dfad" providerId="ADAL" clId="{7EADAE9A-F2CD-4ADD-9950-0327C2C1326E}" dt="2023-05-25T17:55:21.651" v="3989"/>
          <ac:picMkLst>
            <pc:docMk/>
            <pc:sldMk cId="2815250072" sldId="287"/>
            <ac:picMk id="5" creationId="{1F5A25BC-AEF1-4F35-E881-6346287E0A05}"/>
          </ac:picMkLst>
        </pc:picChg>
        <pc:picChg chg="add del mod">
          <ac:chgData name="Maxwell,Daniel" userId="1b6ea79d-60d7-472e-a79a-e3fa9de1dfad" providerId="ADAL" clId="{7EADAE9A-F2CD-4ADD-9950-0327C2C1326E}" dt="2023-05-25T17:57:56.748" v="3998"/>
          <ac:picMkLst>
            <pc:docMk/>
            <pc:sldMk cId="2815250072" sldId="287"/>
            <ac:picMk id="6" creationId="{B28E9F03-87BF-ADAA-D96C-7EE25E2BFCC8}"/>
          </ac:picMkLst>
        </pc:picChg>
        <pc:picChg chg="add mod">
          <ac:chgData name="Maxwell,Daniel" userId="1b6ea79d-60d7-472e-a79a-e3fa9de1dfad" providerId="ADAL" clId="{7EADAE9A-F2CD-4ADD-9950-0327C2C1326E}" dt="2023-05-25T17:58:24.049" v="3999"/>
          <ac:picMkLst>
            <pc:docMk/>
            <pc:sldMk cId="2815250072" sldId="287"/>
            <ac:picMk id="7" creationId="{DD9F4BE1-7FB4-55F4-AD59-D5FDBD2FF2B9}"/>
          </ac:picMkLst>
        </pc:picChg>
      </pc:sldChg>
      <pc:sldChg chg="addSp delSp modSp modTransition modAnim modNotesTx">
        <pc:chgData name="Maxwell,Daniel" userId="1b6ea79d-60d7-472e-a79a-e3fa9de1dfad" providerId="ADAL" clId="{7EADAE9A-F2CD-4ADD-9950-0327C2C1326E}" dt="2023-05-25T18:57:13.026" v="5843"/>
        <pc:sldMkLst>
          <pc:docMk/>
          <pc:sldMk cId="3192052037" sldId="293"/>
        </pc:sldMkLst>
        <pc:picChg chg="add del mod">
          <ac:chgData name="Maxwell,Daniel" userId="1b6ea79d-60d7-472e-a79a-e3fa9de1dfad" providerId="ADAL" clId="{7EADAE9A-F2CD-4ADD-9950-0327C2C1326E}" dt="2023-05-25T18:56:46.457" v="5840"/>
          <ac:picMkLst>
            <pc:docMk/>
            <pc:sldMk cId="3192052037" sldId="293"/>
            <ac:picMk id="4" creationId="{3146CAD9-588C-1F4E-4CAB-C7557A4E426B}"/>
          </ac:picMkLst>
        </pc:picChg>
        <pc:picChg chg="add del mod">
          <ac:chgData name="Maxwell,Daniel" userId="1b6ea79d-60d7-472e-a79a-e3fa9de1dfad" providerId="ADAL" clId="{7EADAE9A-F2CD-4ADD-9950-0327C2C1326E}" dt="2023-05-25T18:57:00.111" v="5842"/>
          <ac:picMkLst>
            <pc:docMk/>
            <pc:sldMk cId="3192052037" sldId="293"/>
            <ac:picMk id="6" creationId="{BEEEDC65-1862-D2D2-6F1E-EA8A6994E82B}"/>
          </ac:picMkLst>
        </pc:picChg>
        <pc:picChg chg="del">
          <ac:chgData name="Maxwell,Daniel" userId="1b6ea79d-60d7-472e-a79a-e3fa9de1dfad" providerId="ADAL" clId="{7EADAE9A-F2CD-4ADD-9950-0327C2C1326E}" dt="2023-05-25T18:55:53.756" v="5739"/>
          <ac:picMkLst>
            <pc:docMk/>
            <pc:sldMk cId="3192052037" sldId="293"/>
            <ac:picMk id="7" creationId="{8BA7D920-234A-0C8A-A7D5-28F313DACFC8}"/>
          </ac:picMkLst>
        </pc:picChg>
        <pc:picChg chg="add mod">
          <ac:chgData name="Maxwell,Daniel" userId="1b6ea79d-60d7-472e-a79a-e3fa9de1dfad" providerId="ADAL" clId="{7EADAE9A-F2CD-4ADD-9950-0327C2C1326E}" dt="2023-05-25T18:57:13.026" v="5843"/>
          <ac:picMkLst>
            <pc:docMk/>
            <pc:sldMk cId="3192052037" sldId="293"/>
            <ac:picMk id="8" creationId="{3646C95C-4F3A-453B-750E-44A9F00E5D12}"/>
          </ac:picMkLst>
        </pc:picChg>
      </pc:sldChg>
      <pc:sldChg chg="addSp delSp modSp mod modTransition modAnim modNotesTx">
        <pc:chgData name="Maxwell,Daniel" userId="1b6ea79d-60d7-472e-a79a-e3fa9de1dfad" providerId="ADAL" clId="{7EADAE9A-F2CD-4ADD-9950-0327C2C1326E}" dt="2023-05-25T18:12:10.278" v="4414"/>
        <pc:sldMkLst>
          <pc:docMk/>
          <pc:sldMk cId="1132462549" sldId="296"/>
        </pc:sldMkLst>
        <pc:spChg chg="add mod">
          <ac:chgData name="Maxwell,Daniel" userId="1b6ea79d-60d7-472e-a79a-e3fa9de1dfad" providerId="ADAL" clId="{7EADAE9A-F2CD-4ADD-9950-0327C2C1326E}" dt="2023-05-25T14:10:59.523" v="1485" actId="20577"/>
          <ac:spMkLst>
            <pc:docMk/>
            <pc:sldMk cId="1132462549" sldId="296"/>
            <ac:spMk id="6" creationId="{993B0674-BA9C-A38D-92EB-22D2774DDC99}"/>
          </ac:spMkLst>
        </pc:spChg>
        <pc:picChg chg="add del mod">
          <ac:chgData name="Maxwell,Daniel" userId="1b6ea79d-60d7-472e-a79a-e3fa9de1dfad" providerId="ADAL" clId="{7EADAE9A-F2CD-4ADD-9950-0327C2C1326E}" dt="2023-05-25T18:00:02.250" v="4002"/>
          <ac:picMkLst>
            <pc:docMk/>
            <pc:sldMk cId="1132462549" sldId="296"/>
            <ac:picMk id="2" creationId="{4CBF7054-6C3B-EB4A-DBDE-4D319AA50269}"/>
          </ac:picMkLst>
        </pc:picChg>
        <pc:picChg chg="del">
          <ac:chgData name="Maxwell,Daniel" userId="1b6ea79d-60d7-472e-a79a-e3fa9de1dfad" providerId="ADAL" clId="{7EADAE9A-F2CD-4ADD-9950-0327C2C1326E}" dt="2023-05-25T17:59:04.881" v="4000"/>
          <ac:picMkLst>
            <pc:docMk/>
            <pc:sldMk cId="1132462549" sldId="296"/>
            <ac:picMk id="5" creationId="{D3FEC116-A279-1453-B3D5-796D3BE12B68}"/>
          </ac:picMkLst>
        </pc:picChg>
        <pc:picChg chg="add del mod">
          <ac:chgData name="Maxwell,Daniel" userId="1b6ea79d-60d7-472e-a79a-e3fa9de1dfad" providerId="ADAL" clId="{7EADAE9A-F2CD-4ADD-9950-0327C2C1326E}" dt="2023-05-25T18:00:13.360" v="4004"/>
          <ac:picMkLst>
            <pc:docMk/>
            <pc:sldMk cId="1132462549" sldId="296"/>
            <ac:picMk id="8" creationId="{533676E9-F031-0455-1C93-121262790508}"/>
          </ac:picMkLst>
        </pc:picChg>
        <pc:picChg chg="add del mod">
          <ac:chgData name="Maxwell,Daniel" userId="1b6ea79d-60d7-472e-a79a-e3fa9de1dfad" providerId="ADAL" clId="{7EADAE9A-F2CD-4ADD-9950-0327C2C1326E}" dt="2023-05-25T18:06:53.809" v="4362"/>
          <ac:picMkLst>
            <pc:docMk/>
            <pc:sldMk cId="1132462549" sldId="296"/>
            <ac:picMk id="9" creationId="{DB608422-BB44-CE43-F183-2379FBBD4D42}"/>
          </ac:picMkLst>
        </pc:picChg>
        <pc:picChg chg="add del mod">
          <ac:chgData name="Maxwell,Daniel" userId="1b6ea79d-60d7-472e-a79a-e3fa9de1dfad" providerId="ADAL" clId="{7EADAE9A-F2CD-4ADD-9950-0327C2C1326E}" dt="2023-05-25T18:08:13.649" v="4390"/>
          <ac:picMkLst>
            <pc:docMk/>
            <pc:sldMk cId="1132462549" sldId="296"/>
            <ac:picMk id="10" creationId="{11995508-984B-20DE-AFF7-56C464049645}"/>
          </ac:picMkLst>
        </pc:picChg>
        <pc:picChg chg="add del mod">
          <ac:chgData name="Maxwell,Daniel" userId="1b6ea79d-60d7-472e-a79a-e3fa9de1dfad" providerId="ADAL" clId="{7EADAE9A-F2CD-4ADD-9950-0327C2C1326E}" dt="2023-05-25T18:08:31.904" v="4392"/>
          <ac:picMkLst>
            <pc:docMk/>
            <pc:sldMk cId="1132462549" sldId="296"/>
            <ac:picMk id="11" creationId="{DD2CA4E6-696E-7A18-0205-3BBD4DEE7221}"/>
          </ac:picMkLst>
        </pc:picChg>
        <pc:picChg chg="add del mod">
          <ac:chgData name="Maxwell,Daniel" userId="1b6ea79d-60d7-472e-a79a-e3fa9de1dfad" providerId="ADAL" clId="{7EADAE9A-F2CD-4ADD-9950-0327C2C1326E}" dt="2023-05-25T18:09:55.098" v="4405"/>
          <ac:picMkLst>
            <pc:docMk/>
            <pc:sldMk cId="1132462549" sldId="296"/>
            <ac:picMk id="12" creationId="{19FCDA0D-06B6-4A90-539F-D7EE8DD7BDF1}"/>
          </ac:picMkLst>
        </pc:picChg>
        <pc:picChg chg="add del mod">
          <ac:chgData name="Maxwell,Daniel" userId="1b6ea79d-60d7-472e-a79a-e3fa9de1dfad" providerId="ADAL" clId="{7EADAE9A-F2CD-4ADD-9950-0327C2C1326E}" dt="2023-05-25T18:10:12.240" v="4407"/>
          <ac:picMkLst>
            <pc:docMk/>
            <pc:sldMk cId="1132462549" sldId="296"/>
            <ac:picMk id="13" creationId="{CE7A0F5F-3488-BF22-CB12-F85EFCFD6235}"/>
          </ac:picMkLst>
        </pc:picChg>
        <pc:picChg chg="add del mod">
          <ac:chgData name="Maxwell,Daniel" userId="1b6ea79d-60d7-472e-a79a-e3fa9de1dfad" providerId="ADAL" clId="{7EADAE9A-F2CD-4ADD-9950-0327C2C1326E}" dt="2023-05-25T18:11:03.588" v="4409"/>
          <ac:picMkLst>
            <pc:docMk/>
            <pc:sldMk cId="1132462549" sldId="296"/>
            <ac:picMk id="14" creationId="{47C38008-9E49-560B-F6C1-1FD5AB30864D}"/>
          </ac:picMkLst>
        </pc:picChg>
        <pc:picChg chg="add del mod">
          <ac:chgData name="Maxwell,Daniel" userId="1b6ea79d-60d7-472e-a79a-e3fa9de1dfad" providerId="ADAL" clId="{7EADAE9A-F2CD-4ADD-9950-0327C2C1326E}" dt="2023-05-25T18:11:25.514" v="4411"/>
          <ac:picMkLst>
            <pc:docMk/>
            <pc:sldMk cId="1132462549" sldId="296"/>
            <ac:picMk id="15" creationId="{9FB37291-7FE0-A79D-8718-C7FF7A36CEF8}"/>
          </ac:picMkLst>
        </pc:picChg>
        <pc:picChg chg="add del mod">
          <ac:chgData name="Maxwell,Daniel" userId="1b6ea79d-60d7-472e-a79a-e3fa9de1dfad" providerId="ADAL" clId="{7EADAE9A-F2CD-4ADD-9950-0327C2C1326E}" dt="2023-05-25T18:11:37.905" v="4413"/>
          <ac:picMkLst>
            <pc:docMk/>
            <pc:sldMk cId="1132462549" sldId="296"/>
            <ac:picMk id="16" creationId="{2AE1E91D-0EBF-CB2E-1208-EF4DB3713F57}"/>
          </ac:picMkLst>
        </pc:picChg>
        <pc:picChg chg="add mod">
          <ac:chgData name="Maxwell,Daniel" userId="1b6ea79d-60d7-472e-a79a-e3fa9de1dfad" providerId="ADAL" clId="{7EADAE9A-F2CD-4ADD-9950-0327C2C1326E}" dt="2023-05-25T18:12:10.278" v="4414"/>
          <ac:picMkLst>
            <pc:docMk/>
            <pc:sldMk cId="1132462549" sldId="296"/>
            <ac:picMk id="17" creationId="{D281C9DC-498C-06FC-70CB-8101BB6F393D}"/>
          </ac:picMkLst>
        </pc:picChg>
      </pc:sldChg>
      <pc:sldChg chg="addSp delSp modSp modTransition modAnim modNotesTx">
        <pc:chgData name="Maxwell,Daniel" userId="1b6ea79d-60d7-472e-a79a-e3fa9de1dfad" providerId="ADAL" clId="{7EADAE9A-F2CD-4ADD-9950-0327C2C1326E}" dt="2023-05-25T19:02:47.969" v="5889"/>
        <pc:sldMkLst>
          <pc:docMk/>
          <pc:sldMk cId="2194656671" sldId="340"/>
        </pc:sldMkLst>
        <pc:picChg chg="add del mod">
          <ac:chgData name="Maxwell,Daniel" userId="1b6ea79d-60d7-472e-a79a-e3fa9de1dfad" providerId="ADAL" clId="{7EADAE9A-F2CD-4ADD-9950-0327C2C1326E}" dt="2023-05-25T18:58:33.577" v="5845"/>
          <ac:picMkLst>
            <pc:docMk/>
            <pc:sldMk cId="2194656671" sldId="340"/>
            <ac:picMk id="2" creationId="{94D1E5FA-5814-555E-91D0-DA795100373D}"/>
          </ac:picMkLst>
        </pc:picChg>
        <pc:picChg chg="add del mod">
          <ac:chgData name="Maxwell,Daniel" userId="1b6ea79d-60d7-472e-a79a-e3fa9de1dfad" providerId="ADAL" clId="{7EADAE9A-F2CD-4ADD-9950-0327C2C1326E}" dt="2023-05-25T19:01:39.428" v="5888"/>
          <ac:picMkLst>
            <pc:docMk/>
            <pc:sldMk cId="2194656671" sldId="340"/>
            <ac:picMk id="4" creationId="{77CA58BB-24CC-AAF9-C5DB-F530258878AB}"/>
          </ac:picMkLst>
        </pc:picChg>
        <pc:picChg chg="add mod">
          <ac:chgData name="Maxwell,Daniel" userId="1b6ea79d-60d7-472e-a79a-e3fa9de1dfad" providerId="ADAL" clId="{7EADAE9A-F2CD-4ADD-9950-0327C2C1326E}" dt="2023-05-25T19:02:47.969" v="5889"/>
          <ac:picMkLst>
            <pc:docMk/>
            <pc:sldMk cId="2194656671" sldId="340"/>
            <ac:picMk id="7" creationId="{35BE8921-D076-F461-BF0A-0E8B86379808}"/>
          </ac:picMkLst>
        </pc:picChg>
      </pc:sldChg>
      <pc:sldChg chg="addSp delSp modSp new mod modTransition modAnim modNotesTx">
        <pc:chgData name="Maxwell,Daniel" userId="1b6ea79d-60d7-472e-a79a-e3fa9de1dfad" providerId="ADAL" clId="{7EADAE9A-F2CD-4ADD-9950-0327C2C1326E}" dt="2023-05-25T18:54:46.908" v="5738"/>
        <pc:sldMkLst>
          <pc:docMk/>
          <pc:sldMk cId="3935765361" sldId="341"/>
        </pc:sldMkLst>
        <pc:spChg chg="add mod">
          <ac:chgData name="Maxwell,Daniel" userId="1b6ea79d-60d7-472e-a79a-e3fa9de1dfad" providerId="ADAL" clId="{7EADAE9A-F2CD-4ADD-9950-0327C2C1326E}" dt="2023-05-24T20:12:37.588" v="62" actId="20577"/>
          <ac:spMkLst>
            <pc:docMk/>
            <pc:sldMk cId="3935765361" sldId="341"/>
            <ac:spMk id="6" creationId="{519DD942-3483-598B-8A07-98C82B3231A8}"/>
          </ac:spMkLst>
        </pc:spChg>
        <pc:picChg chg="add del mod">
          <ac:chgData name="Maxwell,Daniel" userId="1b6ea79d-60d7-472e-a79a-e3fa9de1dfad" providerId="ADAL" clId="{7EADAE9A-F2CD-4ADD-9950-0327C2C1326E}" dt="2023-05-25T18:39:06.452" v="5162"/>
          <ac:picMkLst>
            <pc:docMk/>
            <pc:sldMk cId="3935765361" sldId="341"/>
            <ac:picMk id="2" creationId="{E1F1DE2A-E2E3-F33E-39D4-820912C6EDFF}"/>
          </ac:picMkLst>
        </pc:picChg>
        <pc:picChg chg="add del mod">
          <ac:chgData name="Maxwell,Daniel" userId="1b6ea79d-60d7-472e-a79a-e3fa9de1dfad" providerId="ADAL" clId="{7EADAE9A-F2CD-4ADD-9950-0327C2C1326E}" dt="2023-05-25T18:39:19.908" v="5164"/>
          <ac:picMkLst>
            <pc:docMk/>
            <pc:sldMk cId="3935765361" sldId="341"/>
            <ac:picMk id="3" creationId="{10C10AD4-4B80-6F4B-C5C3-00ECA770FBCD}"/>
          </ac:picMkLst>
        </pc:picChg>
        <pc:picChg chg="add del mod">
          <ac:chgData name="Maxwell,Daniel" userId="1b6ea79d-60d7-472e-a79a-e3fa9de1dfad" providerId="ADAL" clId="{7EADAE9A-F2CD-4ADD-9950-0327C2C1326E}" dt="2023-05-24T20:11:57.800" v="24" actId="478"/>
          <ac:picMkLst>
            <pc:docMk/>
            <pc:sldMk cId="3935765361" sldId="341"/>
            <ac:picMk id="3" creationId="{91F53BA5-4896-CE1F-88A0-C158564EC22C}"/>
          </ac:picMkLst>
        </pc:picChg>
        <pc:picChg chg="add mod">
          <ac:chgData name="Maxwell,Daniel" userId="1b6ea79d-60d7-472e-a79a-e3fa9de1dfad" providerId="ADAL" clId="{7EADAE9A-F2CD-4ADD-9950-0327C2C1326E}" dt="2023-05-25T14:09:11.132" v="1435"/>
          <ac:picMkLst>
            <pc:docMk/>
            <pc:sldMk cId="3935765361" sldId="341"/>
            <ac:picMk id="4" creationId="{49E2B260-C7B1-DE64-337E-5FB37A937A3E}"/>
          </ac:picMkLst>
        </pc:picChg>
        <pc:picChg chg="add mod">
          <ac:chgData name="Maxwell,Daniel" userId="1b6ea79d-60d7-472e-a79a-e3fa9de1dfad" providerId="ADAL" clId="{7EADAE9A-F2CD-4ADD-9950-0327C2C1326E}" dt="2023-05-24T20:12:05.615" v="27" actId="1076"/>
          <ac:picMkLst>
            <pc:docMk/>
            <pc:sldMk cId="3935765361" sldId="341"/>
            <ac:picMk id="5" creationId="{E0B749DC-2274-BFAC-CA8D-01435D889BCC}"/>
          </ac:picMkLst>
        </pc:picChg>
        <pc:picChg chg="add del mod">
          <ac:chgData name="Maxwell,Daniel" userId="1b6ea79d-60d7-472e-a79a-e3fa9de1dfad" providerId="ADAL" clId="{7EADAE9A-F2CD-4ADD-9950-0327C2C1326E}" dt="2023-05-25T18:39:41.957" v="5166"/>
          <ac:picMkLst>
            <pc:docMk/>
            <pc:sldMk cId="3935765361" sldId="341"/>
            <ac:picMk id="7" creationId="{6CFA10E4-6674-3CDB-3DA6-A8B90A2902BF}"/>
          </ac:picMkLst>
        </pc:picChg>
        <pc:picChg chg="add del mod">
          <ac:chgData name="Maxwell,Daniel" userId="1b6ea79d-60d7-472e-a79a-e3fa9de1dfad" providerId="ADAL" clId="{7EADAE9A-F2CD-4ADD-9950-0327C2C1326E}" dt="2023-05-25T18:42:30.379" v="5223"/>
          <ac:picMkLst>
            <pc:docMk/>
            <pc:sldMk cId="3935765361" sldId="341"/>
            <ac:picMk id="8" creationId="{1C13B2A3-FD1F-C04E-9357-F30CECCA2539}"/>
          </ac:picMkLst>
        </pc:picChg>
        <pc:picChg chg="add del mod">
          <ac:chgData name="Maxwell,Daniel" userId="1b6ea79d-60d7-472e-a79a-e3fa9de1dfad" providerId="ADAL" clId="{7EADAE9A-F2CD-4ADD-9950-0327C2C1326E}" dt="2023-05-25T18:46:29.435" v="5400"/>
          <ac:picMkLst>
            <pc:docMk/>
            <pc:sldMk cId="3935765361" sldId="341"/>
            <ac:picMk id="9" creationId="{4965FD26-0F06-6C03-474F-2A7118063E81}"/>
          </ac:picMkLst>
        </pc:picChg>
        <pc:picChg chg="add del mod">
          <ac:chgData name="Maxwell,Daniel" userId="1b6ea79d-60d7-472e-a79a-e3fa9de1dfad" providerId="ADAL" clId="{7EADAE9A-F2CD-4ADD-9950-0327C2C1326E}" dt="2023-05-25T18:46:38.544" v="5402"/>
          <ac:picMkLst>
            <pc:docMk/>
            <pc:sldMk cId="3935765361" sldId="341"/>
            <ac:picMk id="10" creationId="{2A733CF0-BBEA-C72C-9445-1ECA51021BD6}"/>
          </ac:picMkLst>
        </pc:picChg>
        <pc:picChg chg="add del mod">
          <ac:chgData name="Maxwell,Daniel" userId="1b6ea79d-60d7-472e-a79a-e3fa9de1dfad" providerId="ADAL" clId="{7EADAE9A-F2CD-4ADD-9950-0327C2C1326E}" dt="2023-05-25T18:52:11.757" v="5727"/>
          <ac:picMkLst>
            <pc:docMk/>
            <pc:sldMk cId="3935765361" sldId="341"/>
            <ac:picMk id="11" creationId="{CAED7BBF-8B13-9E60-133F-612C72B79208}"/>
          </ac:picMkLst>
        </pc:picChg>
        <pc:picChg chg="add del mod">
          <ac:chgData name="Maxwell,Daniel" userId="1b6ea79d-60d7-472e-a79a-e3fa9de1dfad" providerId="ADAL" clId="{7EADAE9A-F2CD-4ADD-9950-0327C2C1326E}" dt="2023-05-25T18:54:11.807" v="5737"/>
          <ac:picMkLst>
            <pc:docMk/>
            <pc:sldMk cId="3935765361" sldId="341"/>
            <ac:picMk id="12" creationId="{9FE21A6C-EF8E-9FDF-5FB3-E38D88785A0D}"/>
          </ac:picMkLst>
        </pc:picChg>
        <pc:picChg chg="add mod">
          <ac:chgData name="Maxwell,Daniel" userId="1b6ea79d-60d7-472e-a79a-e3fa9de1dfad" providerId="ADAL" clId="{7EADAE9A-F2CD-4ADD-9950-0327C2C1326E}" dt="2023-05-25T18:54:46.908" v="5738"/>
          <ac:picMkLst>
            <pc:docMk/>
            <pc:sldMk cId="3935765361" sldId="341"/>
            <ac:picMk id="13" creationId="{B08BCC7C-7A01-1983-0FA0-0C236C16428D}"/>
          </ac:picMkLst>
        </pc:picChg>
      </pc:sldChg>
      <pc:sldChg chg="addSp delSp modSp mod modTransition modAnim modNotesTx">
        <pc:chgData name="Maxwell,Daniel" userId="1b6ea79d-60d7-472e-a79a-e3fa9de1dfad" providerId="ADAL" clId="{7EADAE9A-F2CD-4ADD-9950-0327C2C1326E}" dt="2023-05-25T18:30:20.925" v="5044"/>
        <pc:sldMkLst>
          <pc:docMk/>
          <pc:sldMk cId="4269837095" sldId="342"/>
        </pc:sldMkLst>
        <pc:spChg chg="add mod">
          <ac:chgData name="Maxwell,Daniel" userId="1b6ea79d-60d7-472e-a79a-e3fa9de1dfad" providerId="ADAL" clId="{7EADAE9A-F2CD-4ADD-9950-0327C2C1326E}" dt="2023-05-25T14:45:44.631" v="2826" actId="113"/>
          <ac:spMkLst>
            <pc:docMk/>
            <pc:sldMk cId="4269837095" sldId="342"/>
            <ac:spMk id="2" creationId="{A7AF31DD-0148-3853-28F8-4B38063C172C}"/>
          </ac:spMkLst>
        </pc:spChg>
        <pc:spChg chg="add mod">
          <ac:chgData name="Maxwell,Daniel" userId="1b6ea79d-60d7-472e-a79a-e3fa9de1dfad" providerId="ADAL" clId="{7EADAE9A-F2CD-4ADD-9950-0327C2C1326E}" dt="2023-05-25T14:39:38.773" v="2617" actId="14100"/>
          <ac:spMkLst>
            <pc:docMk/>
            <pc:sldMk cId="4269837095" sldId="342"/>
            <ac:spMk id="4" creationId="{AD19B9E2-23B1-F8F1-5B73-5DB5265D01D2}"/>
          </ac:spMkLst>
        </pc:spChg>
        <pc:spChg chg="add mod">
          <ac:chgData name="Maxwell,Daniel" userId="1b6ea79d-60d7-472e-a79a-e3fa9de1dfad" providerId="ADAL" clId="{7EADAE9A-F2CD-4ADD-9950-0327C2C1326E}" dt="2023-05-25T14:10:34.103" v="1458" actId="20577"/>
          <ac:spMkLst>
            <pc:docMk/>
            <pc:sldMk cId="4269837095" sldId="342"/>
            <ac:spMk id="7" creationId="{5648A8F6-D983-70F2-65C2-1B3914361981}"/>
          </ac:spMkLst>
        </pc:spChg>
        <pc:spChg chg="add del mod">
          <ac:chgData name="Maxwell,Daniel" userId="1b6ea79d-60d7-472e-a79a-e3fa9de1dfad" providerId="ADAL" clId="{7EADAE9A-F2CD-4ADD-9950-0327C2C1326E}" dt="2023-05-25T14:36:40.765" v="2521" actId="478"/>
          <ac:spMkLst>
            <pc:docMk/>
            <pc:sldMk cId="4269837095" sldId="342"/>
            <ac:spMk id="8" creationId="{9A77F8F9-E865-3412-389F-72CA7AAA0486}"/>
          </ac:spMkLst>
        </pc:spChg>
        <pc:spChg chg="add mod">
          <ac:chgData name="Maxwell,Daniel" userId="1b6ea79d-60d7-472e-a79a-e3fa9de1dfad" providerId="ADAL" clId="{7EADAE9A-F2CD-4ADD-9950-0327C2C1326E}" dt="2023-05-25T14:39:05.779" v="2615" actId="20577"/>
          <ac:spMkLst>
            <pc:docMk/>
            <pc:sldMk cId="4269837095" sldId="342"/>
            <ac:spMk id="9" creationId="{AA77BE82-7C54-FC74-DC1F-84FFEC4A931B}"/>
          </ac:spMkLst>
        </pc:spChg>
        <pc:picChg chg="mod">
          <ac:chgData name="Maxwell,Daniel" userId="1b6ea79d-60d7-472e-a79a-e3fa9de1dfad" providerId="ADAL" clId="{7EADAE9A-F2CD-4ADD-9950-0327C2C1326E}" dt="2023-05-25T14:10:04.158" v="1440" actId="1076"/>
          <ac:picMkLst>
            <pc:docMk/>
            <pc:sldMk cId="4269837095" sldId="342"/>
            <ac:picMk id="3" creationId="{2F58BEC6-A38B-8DDA-6485-99AC9052FB25}"/>
          </ac:picMkLst>
        </pc:picChg>
        <pc:picChg chg="add del mod">
          <ac:chgData name="Maxwell,Daniel" userId="1b6ea79d-60d7-472e-a79a-e3fa9de1dfad" providerId="ADAL" clId="{7EADAE9A-F2CD-4ADD-9950-0327C2C1326E}" dt="2023-05-25T18:13:06.773" v="4416"/>
          <ac:picMkLst>
            <pc:docMk/>
            <pc:sldMk cId="4269837095" sldId="342"/>
            <ac:picMk id="5" creationId="{07F1F8C5-03E4-56D3-2CB1-7F6194C474CA}"/>
          </ac:picMkLst>
        </pc:picChg>
        <pc:picChg chg="del">
          <ac:chgData name="Maxwell,Daniel" userId="1b6ea79d-60d7-472e-a79a-e3fa9de1dfad" providerId="ADAL" clId="{7EADAE9A-F2CD-4ADD-9950-0327C2C1326E}" dt="2023-05-25T14:00:50.749" v="988" actId="478"/>
          <ac:picMkLst>
            <pc:docMk/>
            <pc:sldMk cId="4269837095" sldId="342"/>
            <ac:picMk id="5" creationId="{FD7C293A-3CC2-A34D-CEFE-88CF5ED0E9E5}"/>
          </ac:picMkLst>
        </pc:picChg>
        <pc:picChg chg="add mod">
          <ac:chgData name="Maxwell,Daniel" userId="1b6ea79d-60d7-472e-a79a-e3fa9de1dfad" providerId="ADAL" clId="{7EADAE9A-F2CD-4ADD-9950-0327C2C1326E}" dt="2023-05-25T14:09:06.062" v="1433"/>
          <ac:picMkLst>
            <pc:docMk/>
            <pc:sldMk cId="4269837095" sldId="342"/>
            <ac:picMk id="6" creationId="{53C07878-8C3C-4DE6-953B-C68065895005}"/>
          </ac:picMkLst>
        </pc:picChg>
        <pc:picChg chg="add del mod">
          <ac:chgData name="Maxwell,Daniel" userId="1b6ea79d-60d7-472e-a79a-e3fa9de1dfad" providerId="ADAL" clId="{7EADAE9A-F2CD-4ADD-9950-0327C2C1326E}" dt="2023-05-25T18:20:07.519" v="4804"/>
          <ac:picMkLst>
            <pc:docMk/>
            <pc:sldMk cId="4269837095" sldId="342"/>
            <ac:picMk id="8" creationId="{C1808B49-9F2E-47AD-A0BC-C375A1C56F6F}"/>
          </ac:picMkLst>
        </pc:picChg>
        <pc:picChg chg="add del mod">
          <ac:chgData name="Maxwell,Daniel" userId="1b6ea79d-60d7-472e-a79a-e3fa9de1dfad" providerId="ADAL" clId="{7EADAE9A-F2CD-4ADD-9950-0327C2C1326E}" dt="2023-05-25T18:20:18.033" v="4806"/>
          <ac:picMkLst>
            <pc:docMk/>
            <pc:sldMk cId="4269837095" sldId="342"/>
            <ac:picMk id="10" creationId="{4A92CB5E-27C2-1D10-4C10-6FA5D187F189}"/>
          </ac:picMkLst>
        </pc:picChg>
        <pc:picChg chg="add del mod">
          <ac:chgData name="Maxwell,Daniel" userId="1b6ea79d-60d7-472e-a79a-e3fa9de1dfad" providerId="ADAL" clId="{7EADAE9A-F2CD-4ADD-9950-0327C2C1326E}" dt="2023-05-25T18:20:28.558" v="4808"/>
          <ac:picMkLst>
            <pc:docMk/>
            <pc:sldMk cId="4269837095" sldId="342"/>
            <ac:picMk id="11" creationId="{691C2D13-6580-CD89-2F14-8341C908356E}"/>
          </ac:picMkLst>
        </pc:picChg>
        <pc:picChg chg="add del mod">
          <ac:chgData name="Maxwell,Daniel" userId="1b6ea79d-60d7-472e-a79a-e3fa9de1dfad" providerId="ADAL" clId="{7EADAE9A-F2CD-4ADD-9950-0327C2C1326E}" dt="2023-05-25T18:25:52.529" v="4981"/>
          <ac:picMkLst>
            <pc:docMk/>
            <pc:sldMk cId="4269837095" sldId="342"/>
            <ac:picMk id="12" creationId="{3A6C7CA6-633C-EA7C-F850-8044B3BFDA84}"/>
          </ac:picMkLst>
        </pc:picChg>
        <pc:picChg chg="add del mod">
          <ac:chgData name="Maxwell,Daniel" userId="1b6ea79d-60d7-472e-a79a-e3fa9de1dfad" providerId="ADAL" clId="{7EADAE9A-F2CD-4ADD-9950-0327C2C1326E}" dt="2023-05-25T18:26:10.901" v="4983"/>
          <ac:picMkLst>
            <pc:docMk/>
            <pc:sldMk cId="4269837095" sldId="342"/>
            <ac:picMk id="13" creationId="{9C3278E1-6333-830D-C252-BF2F4CF836D2}"/>
          </ac:picMkLst>
        </pc:picChg>
        <pc:picChg chg="add del mod">
          <ac:chgData name="Maxwell,Daniel" userId="1b6ea79d-60d7-472e-a79a-e3fa9de1dfad" providerId="ADAL" clId="{7EADAE9A-F2CD-4ADD-9950-0327C2C1326E}" dt="2023-05-25T18:26:19.838" v="4985"/>
          <ac:picMkLst>
            <pc:docMk/>
            <pc:sldMk cId="4269837095" sldId="342"/>
            <ac:picMk id="14" creationId="{F788A482-17A4-CF3C-5145-36CFC7059294}"/>
          </ac:picMkLst>
        </pc:picChg>
        <pc:picChg chg="add del mod">
          <ac:chgData name="Maxwell,Daniel" userId="1b6ea79d-60d7-472e-a79a-e3fa9de1dfad" providerId="ADAL" clId="{7EADAE9A-F2CD-4ADD-9950-0327C2C1326E}" dt="2023-05-25T18:28:56.059" v="5041"/>
          <ac:picMkLst>
            <pc:docMk/>
            <pc:sldMk cId="4269837095" sldId="342"/>
            <ac:picMk id="15" creationId="{89B678C9-1D14-E30B-6BD8-CFBD16C69C07}"/>
          </ac:picMkLst>
        </pc:picChg>
        <pc:picChg chg="add del mod">
          <ac:chgData name="Maxwell,Daniel" userId="1b6ea79d-60d7-472e-a79a-e3fa9de1dfad" providerId="ADAL" clId="{7EADAE9A-F2CD-4ADD-9950-0327C2C1326E}" dt="2023-05-25T18:29:05.250" v="5043"/>
          <ac:picMkLst>
            <pc:docMk/>
            <pc:sldMk cId="4269837095" sldId="342"/>
            <ac:picMk id="16" creationId="{95C6E614-5945-5396-A282-4EF0008E0AA2}"/>
          </ac:picMkLst>
        </pc:picChg>
        <pc:picChg chg="add mod">
          <ac:chgData name="Maxwell,Daniel" userId="1b6ea79d-60d7-472e-a79a-e3fa9de1dfad" providerId="ADAL" clId="{7EADAE9A-F2CD-4ADD-9950-0327C2C1326E}" dt="2023-05-25T18:30:20.925" v="5044"/>
          <ac:picMkLst>
            <pc:docMk/>
            <pc:sldMk cId="4269837095" sldId="342"/>
            <ac:picMk id="17" creationId="{CF65CC0C-7DCE-5B6A-8893-910987416AC6}"/>
          </ac:picMkLst>
        </pc:picChg>
      </pc:sldChg>
      <pc:sldChg chg="addSp delSp modSp new mod modTransition modAnim modNotesTx">
        <pc:chgData name="Maxwell,Daniel" userId="1b6ea79d-60d7-472e-a79a-e3fa9de1dfad" providerId="ADAL" clId="{7EADAE9A-F2CD-4ADD-9950-0327C2C1326E}" dt="2023-05-25T18:35:48.919" v="5112"/>
        <pc:sldMkLst>
          <pc:docMk/>
          <pc:sldMk cId="2802503080" sldId="343"/>
        </pc:sldMkLst>
        <pc:spChg chg="add mod">
          <ac:chgData name="Maxwell,Daniel" userId="1b6ea79d-60d7-472e-a79a-e3fa9de1dfad" providerId="ADAL" clId="{7EADAE9A-F2CD-4ADD-9950-0327C2C1326E}" dt="2023-05-25T14:45:05.597" v="2825"/>
          <ac:spMkLst>
            <pc:docMk/>
            <pc:sldMk cId="2802503080" sldId="343"/>
            <ac:spMk id="4" creationId="{AE74009B-E381-8F74-33A3-E4F47090D2EA}"/>
          </ac:spMkLst>
        </pc:spChg>
        <pc:picChg chg="add mod">
          <ac:chgData name="Maxwell,Daniel" userId="1b6ea79d-60d7-472e-a79a-e3fa9de1dfad" providerId="ADAL" clId="{7EADAE9A-F2CD-4ADD-9950-0327C2C1326E}" dt="2023-05-25T14:00:47.282" v="987" actId="1076"/>
          <ac:picMkLst>
            <pc:docMk/>
            <pc:sldMk cId="2802503080" sldId="343"/>
            <ac:picMk id="2" creationId="{5C77E842-ECF9-DC72-49C7-FD54CEDA5C29}"/>
          </ac:picMkLst>
        </pc:picChg>
        <pc:picChg chg="add mod">
          <ac:chgData name="Maxwell,Daniel" userId="1b6ea79d-60d7-472e-a79a-e3fa9de1dfad" providerId="ADAL" clId="{7EADAE9A-F2CD-4ADD-9950-0327C2C1326E}" dt="2023-05-25T14:09:09.048" v="1434"/>
          <ac:picMkLst>
            <pc:docMk/>
            <pc:sldMk cId="2802503080" sldId="343"/>
            <ac:picMk id="3" creationId="{4B9BFFE4-91FC-E427-3712-F9F1E72DA0C3}"/>
          </ac:picMkLst>
        </pc:picChg>
        <pc:picChg chg="add del mod">
          <ac:chgData name="Maxwell,Daniel" userId="1b6ea79d-60d7-472e-a79a-e3fa9de1dfad" providerId="ADAL" clId="{7EADAE9A-F2CD-4ADD-9950-0327C2C1326E}" dt="2023-05-25T18:33:43.355" v="5101"/>
          <ac:picMkLst>
            <pc:docMk/>
            <pc:sldMk cId="2802503080" sldId="343"/>
            <ac:picMk id="5" creationId="{980B26E2-E942-03E2-332E-0B3238BC5C4D}"/>
          </ac:picMkLst>
        </pc:picChg>
        <pc:picChg chg="add del mod">
          <ac:chgData name="Maxwell,Daniel" userId="1b6ea79d-60d7-472e-a79a-e3fa9de1dfad" providerId="ADAL" clId="{7EADAE9A-F2CD-4ADD-9950-0327C2C1326E}" dt="2023-05-25T18:33:59.323" v="5103"/>
          <ac:picMkLst>
            <pc:docMk/>
            <pc:sldMk cId="2802503080" sldId="343"/>
            <ac:picMk id="6" creationId="{9C8909E2-AA75-57EE-D2B8-4BCDEA8833E6}"/>
          </ac:picMkLst>
        </pc:picChg>
        <pc:picChg chg="add del mod">
          <ac:chgData name="Maxwell,Daniel" userId="1b6ea79d-60d7-472e-a79a-e3fa9de1dfad" providerId="ADAL" clId="{7EADAE9A-F2CD-4ADD-9950-0327C2C1326E}" dt="2023-05-25T18:34:09.615" v="5105"/>
          <ac:picMkLst>
            <pc:docMk/>
            <pc:sldMk cId="2802503080" sldId="343"/>
            <ac:picMk id="7" creationId="{2D85DD7D-8621-A0F7-8961-DD0B3F6000F8}"/>
          </ac:picMkLst>
        </pc:picChg>
        <pc:picChg chg="add del mod">
          <ac:chgData name="Maxwell,Daniel" userId="1b6ea79d-60d7-472e-a79a-e3fa9de1dfad" providerId="ADAL" clId="{7EADAE9A-F2CD-4ADD-9950-0327C2C1326E}" dt="2023-05-25T18:34:18.875" v="5107"/>
          <ac:picMkLst>
            <pc:docMk/>
            <pc:sldMk cId="2802503080" sldId="343"/>
            <ac:picMk id="8" creationId="{8A40D8ED-E36E-1399-08F1-50DB6AFE0376}"/>
          </ac:picMkLst>
        </pc:picChg>
        <pc:picChg chg="add del mod">
          <ac:chgData name="Maxwell,Daniel" userId="1b6ea79d-60d7-472e-a79a-e3fa9de1dfad" providerId="ADAL" clId="{7EADAE9A-F2CD-4ADD-9950-0327C2C1326E}" dt="2023-05-25T18:35:25.984" v="5109"/>
          <ac:picMkLst>
            <pc:docMk/>
            <pc:sldMk cId="2802503080" sldId="343"/>
            <ac:picMk id="9" creationId="{5ABE9464-EB68-A947-DF40-419FFE7683B2}"/>
          </ac:picMkLst>
        </pc:picChg>
        <pc:picChg chg="add del mod">
          <ac:chgData name="Maxwell,Daniel" userId="1b6ea79d-60d7-472e-a79a-e3fa9de1dfad" providerId="ADAL" clId="{7EADAE9A-F2CD-4ADD-9950-0327C2C1326E}" dt="2023-05-25T18:35:35.637" v="5111"/>
          <ac:picMkLst>
            <pc:docMk/>
            <pc:sldMk cId="2802503080" sldId="343"/>
            <ac:picMk id="10" creationId="{7D786223-BA37-74F1-BB84-4B2251D55456}"/>
          </ac:picMkLst>
        </pc:picChg>
        <pc:picChg chg="add mod">
          <ac:chgData name="Maxwell,Daniel" userId="1b6ea79d-60d7-472e-a79a-e3fa9de1dfad" providerId="ADAL" clId="{7EADAE9A-F2CD-4ADD-9950-0327C2C1326E}" dt="2023-05-25T18:35:48.919" v="5112"/>
          <ac:picMkLst>
            <pc:docMk/>
            <pc:sldMk cId="2802503080" sldId="343"/>
            <ac:picMk id="11" creationId="{2601D412-7803-D6FF-730A-7731BAB4C783}"/>
          </ac:picMkLst>
        </pc:picChg>
      </pc:sldChg>
    </pc:docChg>
  </pc:docChgLst>
  <pc:docChgLst>
    <pc:chgData name="Maxwell,Daniel" userId="1b6ea79d-60d7-472e-a79a-e3fa9de1dfad" providerId="ADAL" clId="{51126302-8A74-4563-B6B1-51EE16078136}"/>
    <pc:docChg chg="modSld">
      <pc:chgData name="Maxwell,Daniel" userId="1b6ea79d-60d7-472e-a79a-e3fa9de1dfad" providerId="ADAL" clId="{51126302-8A74-4563-B6B1-51EE16078136}" dt="2023-07-05T17:29:00.297" v="33"/>
      <pc:docMkLst>
        <pc:docMk/>
      </pc:docMkLst>
      <pc:sldChg chg="delSp modTransition modAnim">
        <pc:chgData name="Maxwell,Daniel" userId="1b6ea79d-60d7-472e-a79a-e3fa9de1dfad" providerId="ADAL" clId="{51126302-8A74-4563-B6B1-51EE16078136}" dt="2023-07-05T17:29:00.297" v="33"/>
        <pc:sldMkLst>
          <pc:docMk/>
          <pc:sldMk cId="1497806272" sldId="256"/>
        </pc:sldMkLst>
        <pc:picChg chg="del">
          <ac:chgData name="Maxwell,Daniel" userId="1b6ea79d-60d7-472e-a79a-e3fa9de1dfad" providerId="ADAL" clId="{51126302-8A74-4563-B6B1-51EE16078136}" dt="2023-07-05T17:29:00.297" v="33"/>
          <ac:picMkLst>
            <pc:docMk/>
            <pc:sldMk cId="1497806272" sldId="256"/>
            <ac:picMk id="12" creationId="{9A25D629-32DD-4FFC-D579-1AFAAF3CAC74}"/>
          </ac:picMkLst>
        </pc:picChg>
      </pc:sldChg>
      <pc:sldChg chg="delSp modTransition modAnim">
        <pc:chgData name="Maxwell,Daniel" userId="1b6ea79d-60d7-472e-a79a-e3fa9de1dfad" providerId="ADAL" clId="{51126302-8A74-4563-B6B1-51EE16078136}" dt="2023-07-05T17:29:00.297" v="33"/>
        <pc:sldMkLst>
          <pc:docMk/>
          <pc:sldMk cId="829960364" sldId="258"/>
        </pc:sldMkLst>
        <pc:picChg chg="del">
          <ac:chgData name="Maxwell,Daniel" userId="1b6ea79d-60d7-472e-a79a-e3fa9de1dfad" providerId="ADAL" clId="{51126302-8A74-4563-B6B1-51EE16078136}" dt="2023-07-05T17:29:00.297" v="33"/>
          <ac:picMkLst>
            <pc:docMk/>
            <pc:sldMk cId="829960364" sldId="258"/>
            <ac:picMk id="10" creationId="{76E5F377-2F1E-1374-1EE7-40BAA745C3A9}"/>
          </ac:picMkLst>
        </pc:picChg>
      </pc:sldChg>
      <pc:sldChg chg="delSp modTransition modAnim">
        <pc:chgData name="Maxwell,Daniel" userId="1b6ea79d-60d7-472e-a79a-e3fa9de1dfad" providerId="ADAL" clId="{51126302-8A74-4563-B6B1-51EE16078136}" dt="2023-07-05T17:29:00.297" v="33"/>
        <pc:sldMkLst>
          <pc:docMk/>
          <pc:sldMk cId="1201263647" sldId="259"/>
        </pc:sldMkLst>
        <pc:picChg chg="del">
          <ac:chgData name="Maxwell,Daniel" userId="1b6ea79d-60d7-472e-a79a-e3fa9de1dfad" providerId="ADAL" clId="{51126302-8A74-4563-B6B1-51EE16078136}" dt="2023-07-05T17:29:00.297" v="33"/>
          <ac:picMkLst>
            <pc:docMk/>
            <pc:sldMk cId="1201263647" sldId="259"/>
            <ac:picMk id="7" creationId="{E76C7EF2-1B38-AE6D-EDEB-1FE3CF1CD903}"/>
          </ac:picMkLst>
        </pc:picChg>
      </pc:sldChg>
      <pc:sldChg chg="delSp modTransition modAnim">
        <pc:chgData name="Maxwell,Daniel" userId="1b6ea79d-60d7-472e-a79a-e3fa9de1dfad" providerId="ADAL" clId="{51126302-8A74-4563-B6B1-51EE16078136}" dt="2023-07-05T17:29:00.297" v="33"/>
        <pc:sldMkLst>
          <pc:docMk/>
          <pc:sldMk cId="662354849" sldId="260"/>
        </pc:sldMkLst>
        <pc:picChg chg="del">
          <ac:chgData name="Maxwell,Daniel" userId="1b6ea79d-60d7-472e-a79a-e3fa9de1dfad" providerId="ADAL" clId="{51126302-8A74-4563-B6B1-51EE16078136}" dt="2023-07-05T17:29:00.297" v="33"/>
          <ac:picMkLst>
            <pc:docMk/>
            <pc:sldMk cId="662354849" sldId="260"/>
            <ac:picMk id="11" creationId="{EAF61509-50CC-588E-DC0B-977D27F48D27}"/>
          </ac:picMkLst>
        </pc:picChg>
      </pc:sldChg>
      <pc:sldChg chg="delSp modTransition modAnim">
        <pc:chgData name="Maxwell,Daniel" userId="1b6ea79d-60d7-472e-a79a-e3fa9de1dfad" providerId="ADAL" clId="{51126302-8A74-4563-B6B1-51EE16078136}" dt="2023-07-05T17:29:00.297" v="33"/>
        <pc:sldMkLst>
          <pc:docMk/>
          <pc:sldMk cId="2423826693" sldId="262"/>
        </pc:sldMkLst>
        <pc:picChg chg="del">
          <ac:chgData name="Maxwell,Daniel" userId="1b6ea79d-60d7-472e-a79a-e3fa9de1dfad" providerId="ADAL" clId="{51126302-8A74-4563-B6B1-51EE16078136}" dt="2023-07-05T17:29:00.297" v="33"/>
          <ac:picMkLst>
            <pc:docMk/>
            <pc:sldMk cId="2423826693" sldId="262"/>
            <ac:picMk id="6" creationId="{00A66A14-E946-B801-A8E5-BCFFE5AB640D}"/>
          </ac:picMkLst>
        </pc:picChg>
      </pc:sldChg>
      <pc:sldChg chg="delSp modTransition modAnim">
        <pc:chgData name="Maxwell,Daniel" userId="1b6ea79d-60d7-472e-a79a-e3fa9de1dfad" providerId="ADAL" clId="{51126302-8A74-4563-B6B1-51EE16078136}" dt="2023-07-05T17:29:00.297" v="33"/>
        <pc:sldMkLst>
          <pc:docMk/>
          <pc:sldMk cId="496502312" sldId="267"/>
        </pc:sldMkLst>
        <pc:picChg chg="del">
          <ac:chgData name="Maxwell,Daniel" userId="1b6ea79d-60d7-472e-a79a-e3fa9de1dfad" providerId="ADAL" clId="{51126302-8A74-4563-B6B1-51EE16078136}" dt="2023-07-05T17:29:00.297" v="33"/>
          <ac:picMkLst>
            <pc:docMk/>
            <pc:sldMk cId="496502312" sldId="267"/>
            <ac:picMk id="11" creationId="{FAA5DAB2-BE8F-9536-CAE1-9242B8539E55}"/>
          </ac:picMkLst>
        </pc:picChg>
      </pc:sldChg>
      <pc:sldChg chg="delSp modTransition modAnim">
        <pc:chgData name="Maxwell,Daniel" userId="1b6ea79d-60d7-472e-a79a-e3fa9de1dfad" providerId="ADAL" clId="{51126302-8A74-4563-B6B1-51EE16078136}" dt="2023-07-05T17:29:00.297" v="33"/>
        <pc:sldMkLst>
          <pc:docMk/>
          <pc:sldMk cId="4157323454" sldId="270"/>
        </pc:sldMkLst>
        <pc:picChg chg="del">
          <ac:chgData name="Maxwell,Daniel" userId="1b6ea79d-60d7-472e-a79a-e3fa9de1dfad" providerId="ADAL" clId="{51126302-8A74-4563-B6B1-51EE16078136}" dt="2023-07-05T17:29:00.297" v="33"/>
          <ac:picMkLst>
            <pc:docMk/>
            <pc:sldMk cId="4157323454" sldId="270"/>
            <ac:picMk id="12" creationId="{C813CC4C-8536-436A-0D20-D54D59691C14}"/>
          </ac:picMkLst>
        </pc:picChg>
      </pc:sldChg>
      <pc:sldChg chg="delSp modTransition modAnim">
        <pc:chgData name="Maxwell,Daniel" userId="1b6ea79d-60d7-472e-a79a-e3fa9de1dfad" providerId="ADAL" clId="{51126302-8A74-4563-B6B1-51EE16078136}" dt="2023-07-05T17:29:00.297" v="33"/>
        <pc:sldMkLst>
          <pc:docMk/>
          <pc:sldMk cId="2288319049" sldId="271"/>
        </pc:sldMkLst>
        <pc:picChg chg="del">
          <ac:chgData name="Maxwell,Daniel" userId="1b6ea79d-60d7-472e-a79a-e3fa9de1dfad" providerId="ADAL" clId="{51126302-8A74-4563-B6B1-51EE16078136}" dt="2023-07-05T17:29:00.297" v="33"/>
          <ac:picMkLst>
            <pc:docMk/>
            <pc:sldMk cId="2288319049" sldId="271"/>
            <ac:picMk id="9" creationId="{E1BB8828-B707-AC11-AEEF-A48D6FF719AE}"/>
          </ac:picMkLst>
        </pc:picChg>
      </pc:sldChg>
      <pc:sldChg chg="delSp modTransition modAnim">
        <pc:chgData name="Maxwell,Daniel" userId="1b6ea79d-60d7-472e-a79a-e3fa9de1dfad" providerId="ADAL" clId="{51126302-8A74-4563-B6B1-51EE16078136}" dt="2023-07-05T17:29:00.297" v="33"/>
        <pc:sldMkLst>
          <pc:docMk/>
          <pc:sldMk cId="1958738313" sldId="273"/>
        </pc:sldMkLst>
        <pc:picChg chg="del">
          <ac:chgData name="Maxwell,Daniel" userId="1b6ea79d-60d7-472e-a79a-e3fa9de1dfad" providerId="ADAL" clId="{51126302-8A74-4563-B6B1-51EE16078136}" dt="2023-07-05T17:29:00.297" v="33"/>
          <ac:picMkLst>
            <pc:docMk/>
            <pc:sldMk cId="1958738313" sldId="273"/>
            <ac:picMk id="6" creationId="{7F870087-1355-5BC9-64EB-391830D7E4E6}"/>
          </ac:picMkLst>
        </pc:picChg>
      </pc:sldChg>
      <pc:sldChg chg="delSp modTransition modAnim">
        <pc:chgData name="Maxwell,Daniel" userId="1b6ea79d-60d7-472e-a79a-e3fa9de1dfad" providerId="ADAL" clId="{51126302-8A74-4563-B6B1-51EE16078136}" dt="2023-07-05T17:29:00.297" v="33"/>
        <pc:sldMkLst>
          <pc:docMk/>
          <pc:sldMk cId="170311557" sldId="277"/>
        </pc:sldMkLst>
        <pc:picChg chg="del">
          <ac:chgData name="Maxwell,Daniel" userId="1b6ea79d-60d7-472e-a79a-e3fa9de1dfad" providerId="ADAL" clId="{51126302-8A74-4563-B6B1-51EE16078136}" dt="2023-07-05T17:29:00.297" v="33"/>
          <ac:picMkLst>
            <pc:docMk/>
            <pc:sldMk cId="170311557" sldId="277"/>
            <ac:picMk id="65" creationId="{9C8B7285-1FBE-82F2-7D07-9D6CF3ACAB73}"/>
          </ac:picMkLst>
        </pc:picChg>
      </pc:sldChg>
      <pc:sldChg chg="delSp modTransition modAnim">
        <pc:chgData name="Maxwell,Daniel" userId="1b6ea79d-60d7-472e-a79a-e3fa9de1dfad" providerId="ADAL" clId="{51126302-8A74-4563-B6B1-51EE16078136}" dt="2023-07-05T17:29:00.297" v="33"/>
        <pc:sldMkLst>
          <pc:docMk/>
          <pc:sldMk cId="4083169647" sldId="280"/>
        </pc:sldMkLst>
        <pc:picChg chg="del">
          <ac:chgData name="Maxwell,Daniel" userId="1b6ea79d-60d7-472e-a79a-e3fa9de1dfad" providerId="ADAL" clId="{51126302-8A74-4563-B6B1-51EE16078136}" dt="2023-07-05T17:29:00.297" v="33"/>
          <ac:picMkLst>
            <pc:docMk/>
            <pc:sldMk cId="4083169647" sldId="280"/>
            <ac:picMk id="7" creationId="{9DEAF864-137B-5269-88CF-2F3F7F381ABE}"/>
          </ac:picMkLst>
        </pc:picChg>
      </pc:sldChg>
      <pc:sldChg chg="delSp modTransition modAnim">
        <pc:chgData name="Maxwell,Daniel" userId="1b6ea79d-60d7-472e-a79a-e3fa9de1dfad" providerId="ADAL" clId="{51126302-8A74-4563-B6B1-51EE16078136}" dt="2023-07-05T17:29:00.297" v="33"/>
        <pc:sldMkLst>
          <pc:docMk/>
          <pc:sldMk cId="337556145" sldId="282"/>
        </pc:sldMkLst>
        <pc:picChg chg="del">
          <ac:chgData name="Maxwell,Daniel" userId="1b6ea79d-60d7-472e-a79a-e3fa9de1dfad" providerId="ADAL" clId="{51126302-8A74-4563-B6B1-51EE16078136}" dt="2023-07-05T17:29:00.297" v="33"/>
          <ac:picMkLst>
            <pc:docMk/>
            <pc:sldMk cId="337556145" sldId="282"/>
            <ac:picMk id="4" creationId="{85FCFAC6-A532-3303-BF9F-6ADBD55FF23E}"/>
          </ac:picMkLst>
        </pc:picChg>
      </pc:sldChg>
      <pc:sldChg chg="delSp modTransition modAnim">
        <pc:chgData name="Maxwell,Daniel" userId="1b6ea79d-60d7-472e-a79a-e3fa9de1dfad" providerId="ADAL" clId="{51126302-8A74-4563-B6B1-51EE16078136}" dt="2023-07-05T17:29:00.297" v="33"/>
        <pc:sldMkLst>
          <pc:docMk/>
          <pc:sldMk cId="2815250072" sldId="287"/>
        </pc:sldMkLst>
        <pc:picChg chg="del">
          <ac:chgData name="Maxwell,Daniel" userId="1b6ea79d-60d7-472e-a79a-e3fa9de1dfad" providerId="ADAL" clId="{51126302-8A74-4563-B6B1-51EE16078136}" dt="2023-07-05T17:29:00.297" v="33"/>
          <ac:picMkLst>
            <pc:docMk/>
            <pc:sldMk cId="2815250072" sldId="287"/>
            <ac:picMk id="7" creationId="{DD9F4BE1-7FB4-55F4-AD59-D5FDBD2FF2B9}"/>
          </ac:picMkLst>
        </pc:picChg>
      </pc:sldChg>
      <pc:sldChg chg="delSp modTransition modAnim">
        <pc:chgData name="Maxwell,Daniel" userId="1b6ea79d-60d7-472e-a79a-e3fa9de1dfad" providerId="ADAL" clId="{51126302-8A74-4563-B6B1-51EE16078136}" dt="2023-07-05T17:29:00.297" v="33"/>
        <pc:sldMkLst>
          <pc:docMk/>
          <pc:sldMk cId="3192052037" sldId="293"/>
        </pc:sldMkLst>
        <pc:picChg chg="del">
          <ac:chgData name="Maxwell,Daniel" userId="1b6ea79d-60d7-472e-a79a-e3fa9de1dfad" providerId="ADAL" clId="{51126302-8A74-4563-B6B1-51EE16078136}" dt="2023-07-05T17:29:00.297" v="33"/>
          <ac:picMkLst>
            <pc:docMk/>
            <pc:sldMk cId="3192052037" sldId="293"/>
            <ac:picMk id="8" creationId="{3646C95C-4F3A-453B-750E-44A9F00E5D12}"/>
          </ac:picMkLst>
        </pc:picChg>
      </pc:sldChg>
      <pc:sldChg chg="delSp modTransition modAnim">
        <pc:chgData name="Maxwell,Daniel" userId="1b6ea79d-60d7-472e-a79a-e3fa9de1dfad" providerId="ADAL" clId="{51126302-8A74-4563-B6B1-51EE16078136}" dt="2023-07-05T17:29:00.297" v="33"/>
        <pc:sldMkLst>
          <pc:docMk/>
          <pc:sldMk cId="1132462549" sldId="296"/>
        </pc:sldMkLst>
        <pc:picChg chg="del">
          <ac:chgData name="Maxwell,Daniel" userId="1b6ea79d-60d7-472e-a79a-e3fa9de1dfad" providerId="ADAL" clId="{51126302-8A74-4563-B6B1-51EE16078136}" dt="2023-07-05T17:29:00.297" v="33"/>
          <ac:picMkLst>
            <pc:docMk/>
            <pc:sldMk cId="1132462549" sldId="296"/>
            <ac:picMk id="17" creationId="{D281C9DC-498C-06FC-70CB-8101BB6F393D}"/>
          </ac:picMkLst>
        </pc:picChg>
      </pc:sldChg>
      <pc:sldChg chg="delSp modSp mod modTransition modAnim">
        <pc:chgData name="Maxwell,Daniel" userId="1b6ea79d-60d7-472e-a79a-e3fa9de1dfad" providerId="ADAL" clId="{51126302-8A74-4563-B6B1-51EE16078136}" dt="2023-07-05T17:29:00.297" v="33"/>
        <pc:sldMkLst>
          <pc:docMk/>
          <pc:sldMk cId="4206352663" sldId="329"/>
        </pc:sldMkLst>
        <pc:spChg chg="mod">
          <ac:chgData name="Maxwell,Daniel" userId="1b6ea79d-60d7-472e-a79a-e3fa9de1dfad" providerId="ADAL" clId="{51126302-8A74-4563-B6B1-51EE16078136}" dt="2023-07-05T17:28:19.454" v="32" actId="6549"/>
          <ac:spMkLst>
            <pc:docMk/>
            <pc:sldMk cId="4206352663" sldId="329"/>
            <ac:spMk id="3" creationId="{098BC2D2-CCF7-4C63-8489-B46BF394FCA2}"/>
          </ac:spMkLst>
        </pc:spChg>
        <pc:picChg chg="del">
          <ac:chgData name="Maxwell,Daniel" userId="1b6ea79d-60d7-472e-a79a-e3fa9de1dfad" providerId="ADAL" clId="{51126302-8A74-4563-B6B1-51EE16078136}" dt="2023-07-05T17:29:00.297" v="33"/>
          <ac:picMkLst>
            <pc:docMk/>
            <pc:sldMk cId="4206352663" sldId="329"/>
            <ac:picMk id="7" creationId="{218651F8-4116-1E26-6B30-3D354FBDF1C2}"/>
          </ac:picMkLst>
        </pc:picChg>
      </pc:sldChg>
      <pc:sldChg chg="delSp modTransition modAnim">
        <pc:chgData name="Maxwell,Daniel" userId="1b6ea79d-60d7-472e-a79a-e3fa9de1dfad" providerId="ADAL" clId="{51126302-8A74-4563-B6B1-51EE16078136}" dt="2023-07-05T17:29:00.297" v="33"/>
        <pc:sldMkLst>
          <pc:docMk/>
          <pc:sldMk cId="3789637587" sldId="330"/>
        </pc:sldMkLst>
        <pc:picChg chg="del">
          <ac:chgData name="Maxwell,Daniel" userId="1b6ea79d-60d7-472e-a79a-e3fa9de1dfad" providerId="ADAL" clId="{51126302-8A74-4563-B6B1-51EE16078136}" dt="2023-07-05T17:29:00.297" v="33"/>
          <ac:picMkLst>
            <pc:docMk/>
            <pc:sldMk cId="3789637587" sldId="330"/>
            <ac:picMk id="3" creationId="{E142FED4-0F84-B36F-F801-0EC65C51D26E}"/>
          </ac:picMkLst>
        </pc:picChg>
      </pc:sldChg>
      <pc:sldChg chg="delSp modTransition modAnim">
        <pc:chgData name="Maxwell,Daniel" userId="1b6ea79d-60d7-472e-a79a-e3fa9de1dfad" providerId="ADAL" clId="{51126302-8A74-4563-B6B1-51EE16078136}" dt="2023-07-05T17:29:00.297" v="33"/>
        <pc:sldMkLst>
          <pc:docMk/>
          <pc:sldMk cId="3979248159" sldId="331"/>
        </pc:sldMkLst>
        <pc:picChg chg="del">
          <ac:chgData name="Maxwell,Daniel" userId="1b6ea79d-60d7-472e-a79a-e3fa9de1dfad" providerId="ADAL" clId="{51126302-8A74-4563-B6B1-51EE16078136}" dt="2023-07-05T17:29:00.297" v="33"/>
          <ac:picMkLst>
            <pc:docMk/>
            <pc:sldMk cId="3979248159" sldId="331"/>
            <ac:picMk id="3" creationId="{080DBE7A-59D9-F032-BD87-7D163A781D77}"/>
          </ac:picMkLst>
        </pc:picChg>
      </pc:sldChg>
      <pc:sldChg chg="delSp modTransition modAnim">
        <pc:chgData name="Maxwell,Daniel" userId="1b6ea79d-60d7-472e-a79a-e3fa9de1dfad" providerId="ADAL" clId="{51126302-8A74-4563-B6B1-51EE16078136}" dt="2023-07-05T17:29:00.297" v="33"/>
        <pc:sldMkLst>
          <pc:docMk/>
          <pc:sldMk cId="2967570048" sldId="332"/>
        </pc:sldMkLst>
        <pc:picChg chg="del">
          <ac:chgData name="Maxwell,Daniel" userId="1b6ea79d-60d7-472e-a79a-e3fa9de1dfad" providerId="ADAL" clId="{51126302-8A74-4563-B6B1-51EE16078136}" dt="2023-07-05T17:29:00.297" v="33"/>
          <ac:picMkLst>
            <pc:docMk/>
            <pc:sldMk cId="2967570048" sldId="332"/>
            <ac:picMk id="7" creationId="{77C85524-D007-F051-248A-07D58F020852}"/>
          </ac:picMkLst>
        </pc:picChg>
      </pc:sldChg>
      <pc:sldChg chg="delSp modTransition modAnim">
        <pc:chgData name="Maxwell,Daniel" userId="1b6ea79d-60d7-472e-a79a-e3fa9de1dfad" providerId="ADAL" clId="{51126302-8A74-4563-B6B1-51EE16078136}" dt="2023-07-05T17:29:00.297" v="33"/>
        <pc:sldMkLst>
          <pc:docMk/>
          <pc:sldMk cId="2794066038" sldId="334"/>
        </pc:sldMkLst>
        <pc:picChg chg="del">
          <ac:chgData name="Maxwell,Daniel" userId="1b6ea79d-60d7-472e-a79a-e3fa9de1dfad" providerId="ADAL" clId="{51126302-8A74-4563-B6B1-51EE16078136}" dt="2023-07-05T17:29:00.297" v="33"/>
          <ac:picMkLst>
            <pc:docMk/>
            <pc:sldMk cId="2794066038" sldId="334"/>
            <ac:picMk id="6" creationId="{4EED1408-1716-2D87-B3E0-D732F60CCBB5}"/>
          </ac:picMkLst>
        </pc:picChg>
      </pc:sldChg>
      <pc:sldChg chg="delSp modTransition modAnim">
        <pc:chgData name="Maxwell,Daniel" userId="1b6ea79d-60d7-472e-a79a-e3fa9de1dfad" providerId="ADAL" clId="{51126302-8A74-4563-B6B1-51EE16078136}" dt="2023-07-05T17:29:00.297" v="33"/>
        <pc:sldMkLst>
          <pc:docMk/>
          <pc:sldMk cId="1823499810" sldId="336"/>
        </pc:sldMkLst>
        <pc:picChg chg="del">
          <ac:chgData name="Maxwell,Daniel" userId="1b6ea79d-60d7-472e-a79a-e3fa9de1dfad" providerId="ADAL" clId="{51126302-8A74-4563-B6B1-51EE16078136}" dt="2023-07-05T17:29:00.297" v="33"/>
          <ac:picMkLst>
            <pc:docMk/>
            <pc:sldMk cId="1823499810" sldId="336"/>
            <ac:picMk id="5" creationId="{C6018A0C-9108-5F86-278D-BF92DE141DDF}"/>
          </ac:picMkLst>
        </pc:picChg>
      </pc:sldChg>
      <pc:sldChg chg="modTransition">
        <pc:chgData name="Maxwell,Daniel" userId="1b6ea79d-60d7-472e-a79a-e3fa9de1dfad" providerId="ADAL" clId="{51126302-8A74-4563-B6B1-51EE16078136}" dt="2023-07-05T17:29:00.297" v="33"/>
        <pc:sldMkLst>
          <pc:docMk/>
          <pc:sldMk cId="1859151050" sldId="337"/>
        </pc:sldMkLst>
      </pc:sldChg>
      <pc:sldChg chg="delSp modTransition modAnim">
        <pc:chgData name="Maxwell,Daniel" userId="1b6ea79d-60d7-472e-a79a-e3fa9de1dfad" providerId="ADAL" clId="{51126302-8A74-4563-B6B1-51EE16078136}" dt="2023-07-05T17:29:00.297" v="33"/>
        <pc:sldMkLst>
          <pc:docMk/>
          <pc:sldMk cId="4064151526" sldId="338"/>
        </pc:sldMkLst>
        <pc:picChg chg="del">
          <ac:chgData name="Maxwell,Daniel" userId="1b6ea79d-60d7-472e-a79a-e3fa9de1dfad" providerId="ADAL" clId="{51126302-8A74-4563-B6B1-51EE16078136}" dt="2023-07-05T17:29:00.297" v="33"/>
          <ac:picMkLst>
            <pc:docMk/>
            <pc:sldMk cId="4064151526" sldId="338"/>
            <ac:picMk id="7" creationId="{870D7F6B-275D-C39C-1C4A-3A7F551406A5}"/>
          </ac:picMkLst>
        </pc:picChg>
      </pc:sldChg>
      <pc:sldChg chg="delSp modTransition modAnim">
        <pc:chgData name="Maxwell,Daniel" userId="1b6ea79d-60d7-472e-a79a-e3fa9de1dfad" providerId="ADAL" clId="{51126302-8A74-4563-B6B1-51EE16078136}" dt="2023-07-05T17:29:00.297" v="33"/>
        <pc:sldMkLst>
          <pc:docMk/>
          <pc:sldMk cId="3665965237" sldId="339"/>
        </pc:sldMkLst>
        <pc:picChg chg="del">
          <ac:chgData name="Maxwell,Daniel" userId="1b6ea79d-60d7-472e-a79a-e3fa9de1dfad" providerId="ADAL" clId="{51126302-8A74-4563-B6B1-51EE16078136}" dt="2023-07-05T17:29:00.297" v="33"/>
          <ac:picMkLst>
            <pc:docMk/>
            <pc:sldMk cId="3665965237" sldId="339"/>
            <ac:picMk id="7" creationId="{EDC682D8-2366-C522-F80D-DBBE7755EE6A}"/>
          </ac:picMkLst>
        </pc:picChg>
      </pc:sldChg>
      <pc:sldChg chg="delSp modTransition modAnim">
        <pc:chgData name="Maxwell,Daniel" userId="1b6ea79d-60d7-472e-a79a-e3fa9de1dfad" providerId="ADAL" clId="{51126302-8A74-4563-B6B1-51EE16078136}" dt="2023-07-05T17:29:00.297" v="33"/>
        <pc:sldMkLst>
          <pc:docMk/>
          <pc:sldMk cId="2194656671" sldId="340"/>
        </pc:sldMkLst>
        <pc:picChg chg="del">
          <ac:chgData name="Maxwell,Daniel" userId="1b6ea79d-60d7-472e-a79a-e3fa9de1dfad" providerId="ADAL" clId="{51126302-8A74-4563-B6B1-51EE16078136}" dt="2023-07-05T17:29:00.297" v="33"/>
          <ac:picMkLst>
            <pc:docMk/>
            <pc:sldMk cId="2194656671" sldId="340"/>
            <ac:picMk id="7" creationId="{35BE8921-D076-F461-BF0A-0E8B86379808}"/>
          </ac:picMkLst>
        </pc:picChg>
      </pc:sldChg>
      <pc:sldChg chg="delSp modTransition modAnim">
        <pc:chgData name="Maxwell,Daniel" userId="1b6ea79d-60d7-472e-a79a-e3fa9de1dfad" providerId="ADAL" clId="{51126302-8A74-4563-B6B1-51EE16078136}" dt="2023-07-05T17:29:00.297" v="33"/>
        <pc:sldMkLst>
          <pc:docMk/>
          <pc:sldMk cId="3935765361" sldId="341"/>
        </pc:sldMkLst>
        <pc:picChg chg="del">
          <ac:chgData name="Maxwell,Daniel" userId="1b6ea79d-60d7-472e-a79a-e3fa9de1dfad" providerId="ADAL" clId="{51126302-8A74-4563-B6B1-51EE16078136}" dt="2023-07-05T17:29:00.297" v="33"/>
          <ac:picMkLst>
            <pc:docMk/>
            <pc:sldMk cId="3935765361" sldId="341"/>
            <ac:picMk id="13" creationId="{B08BCC7C-7A01-1983-0FA0-0C236C16428D}"/>
          </ac:picMkLst>
        </pc:picChg>
      </pc:sldChg>
      <pc:sldChg chg="delSp modTransition modAnim">
        <pc:chgData name="Maxwell,Daniel" userId="1b6ea79d-60d7-472e-a79a-e3fa9de1dfad" providerId="ADAL" clId="{51126302-8A74-4563-B6B1-51EE16078136}" dt="2023-07-05T17:29:00.297" v="33"/>
        <pc:sldMkLst>
          <pc:docMk/>
          <pc:sldMk cId="4269837095" sldId="342"/>
        </pc:sldMkLst>
        <pc:picChg chg="del">
          <ac:chgData name="Maxwell,Daniel" userId="1b6ea79d-60d7-472e-a79a-e3fa9de1dfad" providerId="ADAL" clId="{51126302-8A74-4563-B6B1-51EE16078136}" dt="2023-07-05T17:29:00.297" v="33"/>
          <ac:picMkLst>
            <pc:docMk/>
            <pc:sldMk cId="4269837095" sldId="342"/>
            <ac:picMk id="17" creationId="{CF65CC0C-7DCE-5B6A-8893-910987416AC6}"/>
          </ac:picMkLst>
        </pc:picChg>
      </pc:sldChg>
      <pc:sldChg chg="delSp modTransition modAnim">
        <pc:chgData name="Maxwell,Daniel" userId="1b6ea79d-60d7-472e-a79a-e3fa9de1dfad" providerId="ADAL" clId="{51126302-8A74-4563-B6B1-51EE16078136}" dt="2023-07-05T17:29:00.297" v="33"/>
        <pc:sldMkLst>
          <pc:docMk/>
          <pc:sldMk cId="2802503080" sldId="343"/>
        </pc:sldMkLst>
        <pc:picChg chg="del">
          <ac:chgData name="Maxwell,Daniel" userId="1b6ea79d-60d7-472e-a79a-e3fa9de1dfad" providerId="ADAL" clId="{51126302-8A74-4563-B6B1-51EE16078136}" dt="2023-07-05T17:29:00.297" v="33"/>
          <ac:picMkLst>
            <pc:docMk/>
            <pc:sldMk cId="2802503080" sldId="343"/>
            <ac:picMk id="11" creationId="{2601D412-7803-D6FF-730A-7731BAB4C783}"/>
          </ac:picMkLst>
        </pc:picChg>
      </pc:sldChg>
    </pc:docChg>
  </pc:docChgLst>
  <pc:docChgLst>
    <pc:chgData name="Maxwell,Daniel" userId="1b6ea79d-60d7-472e-a79a-e3fa9de1dfad" providerId="ADAL" clId="{D1C6496E-3BE3-4DEB-AF75-EF1923EDB2CD}"/>
    <pc:docChg chg="custSel modSld">
      <pc:chgData name="Maxwell,Daniel" userId="1b6ea79d-60d7-472e-a79a-e3fa9de1dfad" providerId="ADAL" clId="{D1C6496E-3BE3-4DEB-AF75-EF1923EDB2CD}" dt="2023-03-10T18:23:37.666" v="2505" actId="20577"/>
      <pc:docMkLst>
        <pc:docMk/>
      </pc:docMkLst>
      <pc:sldChg chg="modNotesTx">
        <pc:chgData name="Maxwell,Daniel" userId="1b6ea79d-60d7-472e-a79a-e3fa9de1dfad" providerId="ADAL" clId="{D1C6496E-3BE3-4DEB-AF75-EF1923EDB2CD}" dt="2023-03-10T18:23:37.666" v="2505" actId="20577"/>
        <pc:sldMkLst>
          <pc:docMk/>
          <pc:sldMk cId="2194656671" sldId="340"/>
        </pc:sldMkLst>
      </pc:sldChg>
    </pc:docChg>
  </pc:docChgLst>
  <pc:docChgLst>
    <pc:chgData name="Gitzendanner, Matt" userId="b4bd9a28-947d-4019-a646-080a1de8474c" providerId="ADAL" clId="{7E00868A-6A6B-4AF5-8D5B-1B335357FE9F}"/>
    <pc:docChg chg="undo custSel addSld delSld modSld">
      <pc:chgData name="Gitzendanner, Matt" userId="b4bd9a28-947d-4019-a646-080a1de8474c" providerId="ADAL" clId="{7E00868A-6A6B-4AF5-8D5B-1B335357FE9F}" dt="2023-07-06T12:40:12.888" v="260" actId="47"/>
      <pc:docMkLst>
        <pc:docMk/>
      </pc:docMkLst>
      <pc:sldChg chg="addSp delSp modSp mod">
        <pc:chgData name="Gitzendanner, Matt" userId="b4bd9a28-947d-4019-a646-080a1de8474c" providerId="ADAL" clId="{7E00868A-6A6B-4AF5-8D5B-1B335357FE9F}" dt="2023-07-06T12:32:22.807" v="116" actId="1037"/>
        <pc:sldMkLst>
          <pc:docMk/>
          <pc:sldMk cId="1497806272" sldId="256"/>
        </pc:sldMkLst>
        <pc:graphicFrameChg chg="del mod modGraphic">
          <ac:chgData name="Gitzendanner, Matt" userId="b4bd9a28-947d-4019-a646-080a1de8474c" providerId="ADAL" clId="{7E00868A-6A6B-4AF5-8D5B-1B335357FE9F}" dt="2023-07-06T12:29:53.220" v="42" actId="478"/>
          <ac:graphicFrameMkLst>
            <pc:docMk/>
            <pc:sldMk cId="1497806272" sldId="256"/>
            <ac:graphicFrameMk id="2" creationId="{1773070C-40DB-E62C-80E7-F054FED36EAB}"/>
          </ac:graphicFrameMkLst>
        </pc:graphicFrameChg>
        <pc:graphicFrameChg chg="mod modGraphic">
          <ac:chgData name="Gitzendanner, Matt" userId="b4bd9a28-947d-4019-a646-080a1de8474c" providerId="ADAL" clId="{7E00868A-6A6B-4AF5-8D5B-1B335357FE9F}" dt="2023-07-06T12:32:22.807" v="116" actId="1037"/>
          <ac:graphicFrameMkLst>
            <pc:docMk/>
            <pc:sldMk cId="1497806272" sldId="256"/>
            <ac:graphicFrameMk id="6" creationId="{1EAB3EF0-EE31-3F46-207C-3B2DEA6AEA35}"/>
          </ac:graphicFrameMkLst>
        </pc:graphicFrameChg>
        <pc:graphicFrameChg chg="add del mod">
          <ac:chgData name="Gitzendanner, Matt" userId="b4bd9a28-947d-4019-a646-080a1de8474c" providerId="ADAL" clId="{7E00868A-6A6B-4AF5-8D5B-1B335357FE9F}" dt="2023-07-06T12:28:42.101" v="26"/>
          <ac:graphicFrameMkLst>
            <pc:docMk/>
            <pc:sldMk cId="1497806272" sldId="256"/>
            <ac:graphicFrameMk id="7" creationId="{93A69156-4BCF-B00B-ADE7-74BBC000075E}"/>
          </ac:graphicFrameMkLst>
        </pc:graphicFrameChg>
      </pc:sldChg>
      <pc:sldChg chg="modSp mod">
        <pc:chgData name="Gitzendanner, Matt" userId="b4bd9a28-947d-4019-a646-080a1de8474c" providerId="ADAL" clId="{7E00868A-6A6B-4AF5-8D5B-1B335357FE9F}" dt="2023-07-06T12:38:43.523" v="259" actId="1076"/>
        <pc:sldMkLst>
          <pc:docMk/>
          <pc:sldMk cId="1201263647" sldId="259"/>
        </pc:sldMkLst>
        <pc:spChg chg="mod">
          <ac:chgData name="Gitzendanner, Matt" userId="b4bd9a28-947d-4019-a646-080a1de8474c" providerId="ADAL" clId="{7E00868A-6A6B-4AF5-8D5B-1B335357FE9F}" dt="2023-07-06T12:38:43.523" v="259" actId="1076"/>
          <ac:spMkLst>
            <pc:docMk/>
            <pc:sldMk cId="1201263647" sldId="259"/>
            <ac:spMk id="4" creationId="{89D9A475-551D-492A-83BD-B8FFE64D8010}"/>
          </ac:spMkLst>
        </pc:spChg>
        <pc:spChg chg="mod">
          <ac:chgData name="Gitzendanner, Matt" userId="b4bd9a28-947d-4019-a646-080a1de8474c" providerId="ADAL" clId="{7E00868A-6A6B-4AF5-8D5B-1B335357FE9F}" dt="2023-07-06T12:38:22.779" v="255" actId="20577"/>
          <ac:spMkLst>
            <pc:docMk/>
            <pc:sldMk cId="1201263647" sldId="259"/>
            <ac:spMk id="5" creationId="{00000000-0000-0000-0000-000000000000}"/>
          </ac:spMkLst>
        </pc:spChg>
      </pc:sldChg>
      <pc:sldChg chg="modSp mod">
        <pc:chgData name="Gitzendanner, Matt" userId="b4bd9a28-947d-4019-a646-080a1de8474c" providerId="ADAL" clId="{7E00868A-6A6B-4AF5-8D5B-1B335357FE9F}" dt="2023-07-06T12:35:12.745" v="124" actId="20577"/>
        <pc:sldMkLst>
          <pc:docMk/>
          <pc:sldMk cId="496502312" sldId="267"/>
        </pc:sldMkLst>
        <pc:spChg chg="mod">
          <ac:chgData name="Gitzendanner, Matt" userId="b4bd9a28-947d-4019-a646-080a1de8474c" providerId="ADAL" clId="{7E00868A-6A6B-4AF5-8D5B-1B335357FE9F}" dt="2023-07-06T12:35:12.745" v="124" actId="20577"/>
          <ac:spMkLst>
            <pc:docMk/>
            <pc:sldMk cId="496502312" sldId="267"/>
            <ac:spMk id="3" creationId="{00000000-0000-0000-0000-000000000000}"/>
          </ac:spMkLst>
        </pc:spChg>
      </pc:sldChg>
      <pc:sldChg chg="del">
        <pc:chgData name="Gitzendanner, Matt" userId="b4bd9a28-947d-4019-a646-080a1de8474c" providerId="ADAL" clId="{7E00868A-6A6B-4AF5-8D5B-1B335357FE9F}" dt="2023-07-06T12:40:12.888" v="260" actId="47"/>
        <pc:sldMkLst>
          <pc:docMk/>
          <pc:sldMk cId="2815250072" sldId="287"/>
        </pc:sldMkLst>
      </pc:sldChg>
      <pc:sldChg chg="del">
        <pc:chgData name="Gitzendanner, Matt" userId="b4bd9a28-947d-4019-a646-080a1de8474c" providerId="ADAL" clId="{7E00868A-6A6B-4AF5-8D5B-1B335357FE9F}" dt="2023-07-06T12:40:12.888" v="260" actId="47"/>
        <pc:sldMkLst>
          <pc:docMk/>
          <pc:sldMk cId="1132462549" sldId="296"/>
        </pc:sldMkLst>
      </pc:sldChg>
      <pc:sldChg chg="del">
        <pc:chgData name="Gitzendanner, Matt" userId="b4bd9a28-947d-4019-a646-080a1de8474c" providerId="ADAL" clId="{7E00868A-6A6B-4AF5-8D5B-1B335357FE9F}" dt="2023-07-06T12:40:12.888" v="260" actId="47"/>
        <pc:sldMkLst>
          <pc:docMk/>
          <pc:sldMk cId="2967570048" sldId="332"/>
        </pc:sldMkLst>
      </pc:sldChg>
      <pc:sldChg chg="del">
        <pc:chgData name="Gitzendanner, Matt" userId="b4bd9a28-947d-4019-a646-080a1de8474c" providerId="ADAL" clId="{7E00868A-6A6B-4AF5-8D5B-1B335357FE9F}" dt="2023-07-06T12:40:12.888" v="260" actId="47"/>
        <pc:sldMkLst>
          <pc:docMk/>
          <pc:sldMk cId="1859151050" sldId="337"/>
        </pc:sldMkLst>
      </pc:sldChg>
      <pc:sldChg chg="del">
        <pc:chgData name="Gitzendanner, Matt" userId="b4bd9a28-947d-4019-a646-080a1de8474c" providerId="ADAL" clId="{7E00868A-6A6B-4AF5-8D5B-1B335357FE9F}" dt="2023-07-06T12:40:12.888" v="260" actId="47"/>
        <pc:sldMkLst>
          <pc:docMk/>
          <pc:sldMk cId="3935765361" sldId="341"/>
        </pc:sldMkLst>
      </pc:sldChg>
      <pc:sldChg chg="del">
        <pc:chgData name="Gitzendanner, Matt" userId="b4bd9a28-947d-4019-a646-080a1de8474c" providerId="ADAL" clId="{7E00868A-6A6B-4AF5-8D5B-1B335357FE9F}" dt="2023-07-06T12:40:12.888" v="260" actId="47"/>
        <pc:sldMkLst>
          <pc:docMk/>
          <pc:sldMk cId="4269837095" sldId="342"/>
        </pc:sldMkLst>
      </pc:sldChg>
      <pc:sldChg chg="del">
        <pc:chgData name="Gitzendanner, Matt" userId="b4bd9a28-947d-4019-a646-080a1de8474c" providerId="ADAL" clId="{7E00868A-6A6B-4AF5-8D5B-1B335357FE9F}" dt="2023-07-06T12:40:12.888" v="260" actId="47"/>
        <pc:sldMkLst>
          <pc:docMk/>
          <pc:sldMk cId="2802503080" sldId="343"/>
        </pc:sldMkLst>
      </pc:sldChg>
      <pc:sldChg chg="addSp delSp modSp new mod setBg">
        <pc:chgData name="Gitzendanner, Matt" userId="b4bd9a28-947d-4019-a646-080a1de8474c" providerId="ADAL" clId="{7E00868A-6A6B-4AF5-8D5B-1B335357FE9F}" dt="2023-07-06T12:26:49.519" v="17"/>
        <pc:sldMkLst>
          <pc:docMk/>
          <pc:sldMk cId="3118126420" sldId="344"/>
        </pc:sldMkLst>
        <pc:spChg chg="del">
          <ac:chgData name="Gitzendanner, Matt" userId="b4bd9a28-947d-4019-a646-080a1de8474c" providerId="ADAL" clId="{7E00868A-6A6B-4AF5-8D5B-1B335357FE9F}" dt="2023-07-06T12:23:35.903" v="3" actId="478"/>
          <ac:spMkLst>
            <pc:docMk/>
            <pc:sldMk cId="3118126420" sldId="344"/>
            <ac:spMk id="2" creationId="{096302FA-A9E7-A350-A93D-EAEA4CA445AB}"/>
          </ac:spMkLst>
        </pc:spChg>
        <pc:spChg chg="add del mod ord">
          <ac:chgData name="Gitzendanner, Matt" userId="b4bd9a28-947d-4019-a646-080a1de8474c" providerId="ADAL" clId="{7E00868A-6A6B-4AF5-8D5B-1B335357FE9F}" dt="2023-07-06T12:25:50.432" v="11" actId="478"/>
          <ac:spMkLst>
            <pc:docMk/>
            <pc:sldMk cId="3118126420" sldId="344"/>
            <ac:spMk id="4" creationId="{E22AC76A-8767-D908-F8C3-82D7EC4E34AB}"/>
          </ac:spMkLst>
        </pc:spChg>
        <pc:spChg chg="add">
          <ac:chgData name="Gitzendanner, Matt" userId="b4bd9a28-947d-4019-a646-080a1de8474c" providerId="ADAL" clId="{7E00868A-6A6B-4AF5-8D5B-1B335357FE9F}" dt="2023-07-06T12:25:57.751" v="12" actId="26606"/>
          <ac:spMkLst>
            <pc:docMk/>
            <pc:sldMk cId="3118126420" sldId="344"/>
            <ac:spMk id="1028" creationId="{42A4FC2C-047E-45A5-965D-8E1E3BF09BC6}"/>
          </ac:spMkLst>
        </pc:spChg>
        <pc:spChg chg="add del">
          <ac:chgData name="Gitzendanner, Matt" userId="b4bd9a28-947d-4019-a646-080a1de8474c" providerId="ADAL" clId="{7E00868A-6A6B-4AF5-8D5B-1B335357FE9F}" dt="2023-07-06T12:25:47.222" v="10" actId="26606"/>
          <ac:spMkLst>
            <pc:docMk/>
            <pc:sldMk cId="3118126420" sldId="344"/>
            <ac:spMk id="1031" creationId="{37C89E4B-3C9F-44B9-8B86-D9E3D112D8EC}"/>
          </ac:spMkLst>
        </pc:spChg>
        <pc:picChg chg="add mod ord">
          <ac:chgData name="Gitzendanner, Matt" userId="b4bd9a28-947d-4019-a646-080a1de8474c" providerId="ADAL" clId="{7E00868A-6A6B-4AF5-8D5B-1B335357FE9F}" dt="2023-07-06T12:26:49.519" v="17"/>
          <ac:picMkLst>
            <pc:docMk/>
            <pc:sldMk cId="3118126420" sldId="344"/>
            <ac:picMk id="3" creationId="{0FF34E57-054A-05E3-087A-996569799A09}"/>
          </ac:picMkLst>
        </pc:picChg>
        <pc:picChg chg="add del mod">
          <ac:chgData name="Gitzendanner, Matt" userId="b4bd9a28-947d-4019-a646-080a1de8474c" providerId="ADAL" clId="{7E00868A-6A6B-4AF5-8D5B-1B335357FE9F}" dt="2023-07-06T12:26:03.753" v="13" actId="167"/>
          <ac:picMkLst>
            <pc:docMk/>
            <pc:sldMk cId="3118126420" sldId="344"/>
            <ac:picMk id="1026" creationId="{0D0BDAE3-2DAD-B660-3FF4-995FB6D48725}"/>
          </ac:picMkLst>
        </pc:picChg>
        <pc:cxnChg chg="add del">
          <ac:chgData name="Gitzendanner, Matt" userId="b4bd9a28-947d-4019-a646-080a1de8474c" providerId="ADAL" clId="{7E00868A-6A6B-4AF5-8D5B-1B335357FE9F}" dt="2023-07-06T12:25:47.222" v="10" actId="26606"/>
          <ac:cxnSpMkLst>
            <pc:docMk/>
            <pc:sldMk cId="3118126420" sldId="344"/>
            <ac:cxnSpMk id="1033" creationId="{AA2EAA10-076F-46BD-8F0F-B9A2FB77A85C}"/>
          </ac:cxnSpMkLst>
        </pc:cxnChg>
        <pc:cxnChg chg="add del">
          <ac:chgData name="Gitzendanner, Matt" userId="b4bd9a28-947d-4019-a646-080a1de8474c" providerId="ADAL" clId="{7E00868A-6A6B-4AF5-8D5B-1B335357FE9F}" dt="2023-07-06T12:25:47.222" v="10" actId="26606"/>
          <ac:cxnSpMkLst>
            <pc:docMk/>
            <pc:sldMk cId="3118126420" sldId="344"/>
            <ac:cxnSpMk id="1035" creationId="{D891E407-403B-4764-86C9-33A56D3BCAA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a previous slide, I mentioned the assignment operator.  Let’s now take a quick look at the full range of assignment operators available in Python.  Note:  Python supports </a:t>
            </a:r>
            <a:r>
              <a:rPr lang="en-US" sz="1200" b="1" dirty="0">
                <a:latin typeface="+mn-lt"/>
              </a:rPr>
              <a:t>augmented</a:t>
            </a:r>
            <a:r>
              <a:rPr lang="en-US" sz="1200" dirty="0">
                <a:latin typeface="+mn-lt"/>
              </a:rPr>
              <a:t> assignment operators as well.  These are kind of neat </a:t>
            </a:r>
            <a:r>
              <a:rPr lang="en-US" sz="1200" dirty="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13</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And the most common datatypes are: </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with decimal point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marL="342900" indent="-342900">
              <a:buFont typeface="Courier New" panose="02070309020205020404" pitchFamily="49" charset="0"/>
              <a:buChar char="o"/>
            </a:pPr>
            <a:endParaRPr lang="en-US" sz="2200" dirty="0"/>
          </a:p>
          <a:p>
            <a:pPr marL="0" indent="0">
              <a:buFont typeface="Courier New" panose="02070309020205020404" pitchFamily="49" charset="0"/>
              <a:buNone/>
            </a:pPr>
            <a:r>
              <a:rPr lang="en-US" sz="2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convert a variable to another datatype.  In computer science, this is called </a:t>
            </a:r>
            <a:r>
              <a:rPr lang="en-US" b="1" dirty="0"/>
              <a:t>typecasting</a:t>
            </a:r>
            <a:r>
              <a:rPr lang="en-US" dirty="0"/>
              <a:t>.  In this simulation, we first assign a string (‘44’) to the string_number variable and then verify its type.  We then typecast this string using the int() function and assign it to real_integer. And then, we typecast this variable using the float() function and assign it to real_float.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do you notice something interesting here?  The string_number and real_integer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for future reference, here’s a list of Python’s most used typecasting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a:latin typeface="+mn-lt"/>
              </a:rPr>
              <a:t>Alright </a:t>
            </a:r>
            <a:r>
              <a:rPr lang="en-US" sz="1200" dirty="0">
                <a:latin typeface="+mn-lt"/>
              </a:rPr>
              <a:t>–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Variable manipulation is slower with interpreted languages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4870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11/1/2023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11/1/2023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9.png"/><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Python for AI</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  </a:t>
            </a:r>
            <a:r>
              <a:rPr lang="en-US" dirty="0">
                <a:solidFill>
                  <a:schemeClr val="accent5">
                    <a:lumMod val="75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(note that this is different than ‘=‘) </a:t>
            </a:r>
            <a:r>
              <a:rPr lang="en-US" sz="2400" dirty="0">
                <a:solidFill>
                  <a:schemeClr val="accent6">
                    <a:lumMod val="40000"/>
                    <a:lumOff val="60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         </a:t>
            </a:r>
            <a:r>
              <a:rPr lang="en-US" sz="3300" dirty="0">
                <a:solidFill>
                  <a:srgbClr val="940000"/>
                </a:solidFill>
                <a:highlight>
                  <a:srgbClr val="D6EECF"/>
                </a:highlight>
                <a:latin typeface="Avenir" panose="02000503020000020003" pitchFamily="2" charset="0"/>
              </a:rPr>
              <a:t> </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xxxxxxxxxxxxxxx</a:t>
            </a:r>
            <a:r>
              <a:rPr lang="en-US" b="1" dirty="0">
                <a:solidFill>
                  <a:srgbClr val="D6EECF"/>
                </a:solidFill>
                <a:highlight>
                  <a:srgbClr val="D6EECF"/>
                </a:highlight>
                <a:latin typeface="Avenir Black" panose="02000503020000020003" pitchFamily="2" charset="0"/>
              </a:rPr>
              <a:t>     x      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a:t>
            </a:r>
            <a:r>
              <a:rPr lang="en-US" b="1" dirty="0">
                <a:solidFill>
                  <a:srgbClr val="D6EECF"/>
                </a:solidFill>
                <a:highlight>
                  <a:srgbClr val="D6EECF"/>
                </a:highlight>
                <a:latin typeface="Avenir Black" panose="02000503020000020003" pitchFamily="2" charset="0"/>
              </a:rPr>
              <a:t>         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a:t>
            </a:r>
            <a:endParaRPr lang="en-US" dirty="0">
              <a:solidFill>
                <a:srgbClr val="5A5AA8"/>
              </a:solidFill>
              <a:latin typeface="Avenir" panose="02000503020000020003" pitchFamily="2" charset="0"/>
            </a:endParaRP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is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6" tooltip="https://www.pngall.com/wizard-png"/>
              </a:rPr>
              <a:t>This Photo</a:t>
            </a:r>
            <a:r>
              <a:rPr lang="en-US" sz="1400" dirty="0"/>
              <a:t> by Unknown Author is licensed under </a:t>
            </a:r>
            <a:r>
              <a:rPr lang="en-US" sz="1400" dirty="0">
                <a:hlinkClick r:id="rId7" tooltip="https://creativecommons.org/licenses/by-nc/3.0/"/>
              </a:rPr>
              <a:t>CC BY-NC</a:t>
            </a:r>
            <a:endParaRPr lang="en-US" sz="1400" dirty="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a:t>
            </a:r>
            <a:endParaRPr lang="en-US" sz="2400" dirty="0">
              <a:solidFill>
                <a:srgbClr val="5A5AA8"/>
              </a:solidFill>
              <a:latin typeface="Avenir" panose="02000503020000020003" pitchFamily="2" charset="0"/>
            </a:endParaRP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‘interesting’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42400910"/>
              </p:ext>
            </p:extLst>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dirty="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dirty="0">
                          <a:solidFill>
                            <a:srgbClr val="000000"/>
                          </a:solidFill>
                          <a:effectLst/>
                          <a:latin typeface="Consolas" panose="020B0609020204030204" pitchFamily="49" charset="0"/>
                          <a:ea typeface="+mn-ea"/>
                          <a:cs typeface="Consolas" panose="020B0609020204030204" pitchFamily="49" charset="0"/>
                        </a:rPr>
                        <a:t>a </a:t>
                      </a:r>
                      <a:r>
                        <a:rPr lang="en-US" sz="2400" b="0" i="0" kern="1200" dirty="0">
                          <a:solidFill>
                            <a:srgbClr val="AB29FF"/>
                          </a:solidFill>
                          <a:effectLst/>
                          <a:latin typeface="Consolas" panose="020B0609020204030204" pitchFamily="49" charset="0"/>
                          <a:ea typeface="+mn-ea"/>
                          <a:cs typeface="Consolas" panose="020B0609020204030204" pitchFamily="49" charset="0"/>
                        </a:rPr>
                        <a:t>=</a:t>
                      </a:r>
                      <a:r>
                        <a:rPr lang="en-US" sz="2400" b="0" i="0" kern="1200" dirty="0">
                          <a:solidFill>
                            <a:srgbClr val="000000"/>
                          </a:solidFill>
                          <a:effectLst/>
                          <a:latin typeface="Consolas" panose="020B0609020204030204" pitchFamily="49" charset="0"/>
                          <a:ea typeface="+mn-ea"/>
                          <a:cs typeface="Consolas" panose="020B0609020204030204" pitchFamily="49" charset="0"/>
                        </a:rPr>
                        <a:t> </a:t>
                      </a:r>
                      <a:r>
                        <a:rPr lang="en-US" sz="2400" b="0" i="0" kern="1200" dirty="0">
                          <a:solidFill>
                            <a:srgbClr val="34821C"/>
                          </a:solidFill>
                          <a:effectLst/>
                          <a:latin typeface="Consolas" panose="020B0609020204030204" pitchFamily="49" charset="0"/>
                          <a:ea typeface="+mn-ea"/>
                          <a:cs typeface="Consolas" panose="020B0609020204030204" pitchFamily="49" charset="0"/>
                        </a:rPr>
                        <a:t>123</a:t>
                      </a:r>
                      <a:endParaRPr lang="en-US" sz="2400" dirty="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b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3.1415</a:t>
                      </a:r>
                      <a:r>
                        <a:rPr lang="en-US" sz="2400" b="0" i="0" dirty="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c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d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c / </a:t>
                      </a:r>
                      <a:r>
                        <a:rPr lang="en-US" sz="2400" b="0" i="0" dirty="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e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1" dirty="0">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lower case letter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17.3|4.9|11.6|7|15.8"/>
</p:tagLst>
</file>

<file path=ppt/tags/tag9.xml><?xml version="1.0" encoding="utf-8"?>
<p:tagLst xmlns:a="http://schemas.openxmlformats.org/drawingml/2006/main" xmlns:r="http://schemas.openxmlformats.org/officeDocument/2006/relationships" xmlns:p="http://schemas.openxmlformats.org/presentationml/2006/main">
  <p:tag name="TIMING" val="|6|2|6.1|3.1|5.5|5.5|6.8|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2" ma:contentTypeDescription="Create a new document." ma:contentTypeScope="" ma:versionID="3f910c0e24e3ef7e8d488bc6f8c277c7">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d432f6a320c6c03154718ff93a28c9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customXml/itemProps2.xml><?xml version="1.0" encoding="utf-8"?>
<ds:datastoreItem xmlns:ds="http://schemas.openxmlformats.org/officeDocument/2006/customXml" ds:itemID="{9D0C5B9F-7D08-4AAD-9CEA-6586D271582C}">
  <ds:schemaRefs>
    <ds:schemaRef ds:uri="http://schemas.microsoft.com/sharepoint/v3/contenttype/forms"/>
  </ds:schemaRefs>
</ds:datastoreItem>
</file>

<file path=customXml/itemProps3.xml><?xml version="1.0" encoding="utf-8"?>
<ds:datastoreItem xmlns:ds="http://schemas.openxmlformats.org/officeDocument/2006/customXml" ds:itemID="{21F5B289-A004-48ED-8C33-05E444498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dab19d59-310d-4ad5-9870-435903295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5015</TotalTime>
  <Words>2785</Words>
  <Application>Microsoft Office PowerPoint</Application>
  <PresentationFormat>Widescreen</PresentationFormat>
  <Paragraphs>388</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Avenir</vt:lpstr>
      <vt:lpstr>Avenir Black</vt:lpstr>
      <vt:lpstr>Avenir Light</vt:lpstr>
      <vt:lpstr>Avenir Medium</vt:lpstr>
      <vt:lpstr>Calibri</vt:lpstr>
      <vt:lpstr>Calibri Light</vt:lpstr>
      <vt:lpstr>Consolas</vt:lpstr>
      <vt:lpstr>Courier New</vt:lpstr>
      <vt:lpstr>Palatino Linotype</vt:lpstr>
      <vt:lpstr>Söhne</vt:lpstr>
      <vt:lpstr>Office Theme</vt:lpstr>
      <vt:lpstr>Practicum AI Lesson</vt:lpstr>
      <vt:lpstr> Variables</vt:lpstr>
      <vt:lpstr>PowerPoint Presentation</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Multiple assignment in Python</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Gitzendanner, Matt</cp:lastModifiedBy>
  <cp:revision>509</cp:revision>
  <dcterms:created xsi:type="dcterms:W3CDTF">2020-06-14T19:48:25Z</dcterms:created>
  <dcterms:modified xsi:type="dcterms:W3CDTF">2023-11-01T13:00:59Z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